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5" r:id="rId1"/>
    <p:sldMasterId id="2147483648" r:id="rId2"/>
  </p:sldMasterIdLst>
  <p:notesMasterIdLst>
    <p:notesMasterId r:id="rId19"/>
  </p:notesMasterIdLst>
  <p:sldIdLst>
    <p:sldId id="271"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77111-7C6E-E52F-B64C-D7497862372C}" v="42" dt="2021-11-18T15:37:39.73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s, Daniel" userId="S::dmiles@oas.org::e088f868-fdd3-466a-af27-322d1b5bdad5" providerId="AD" clId="Web-{90F77111-7C6E-E52F-B64C-D7497862372C}"/>
    <pc:docChg chg="addSld modSld sldOrd addMainMaster modMainMaster">
      <pc:chgData name="Miles, Daniel" userId="S::dmiles@oas.org::e088f868-fdd3-466a-af27-322d1b5bdad5" providerId="AD" clId="Web-{90F77111-7C6E-E52F-B64C-D7497862372C}" dt="2021-11-18T15:37:36.799" v="39" actId="20577"/>
      <pc:docMkLst>
        <pc:docMk/>
      </pc:docMkLst>
      <pc:sldChg chg="modSp add ord">
        <pc:chgData name="Miles, Daniel" userId="S::dmiles@oas.org::e088f868-fdd3-466a-af27-322d1b5bdad5" providerId="AD" clId="Web-{90F77111-7C6E-E52F-B64C-D7497862372C}" dt="2021-11-18T15:37:36.799" v="39" actId="20577"/>
        <pc:sldMkLst>
          <pc:docMk/>
          <pc:sldMk cId="1370511565" sldId="271"/>
        </pc:sldMkLst>
        <pc:spChg chg="mod">
          <ac:chgData name="Miles, Daniel" userId="S::dmiles@oas.org::e088f868-fdd3-466a-af27-322d1b5bdad5" providerId="AD" clId="Web-{90F77111-7C6E-E52F-B64C-D7497862372C}" dt="2021-11-18T15:37:36.799" v="39" actId="20577"/>
          <ac:spMkLst>
            <pc:docMk/>
            <pc:sldMk cId="1370511565" sldId="271"/>
            <ac:spMk id="9" creationId="{00000000-0000-0000-0000-000000000000}"/>
          </ac:spMkLst>
        </pc:spChg>
        <pc:spChg chg="mod">
          <ac:chgData name="Miles, Daniel" userId="S::dmiles@oas.org::e088f868-fdd3-466a-af27-322d1b5bdad5" providerId="AD" clId="Web-{90F77111-7C6E-E52F-B64C-D7497862372C}" dt="2021-11-18T15:36:48.484" v="7" actId="20577"/>
          <ac:spMkLst>
            <pc:docMk/>
            <pc:sldMk cId="1370511565" sldId="271"/>
            <ac:spMk id="11" creationId="{00000000-0000-0000-0000-000000000000}"/>
          </ac:spMkLst>
        </pc:spChg>
      </pc:sldChg>
      <pc:sldMasterChg chg="add addSldLayout">
        <pc:chgData name="Miles, Daniel" userId="S::dmiles@oas.org::e088f868-fdd3-466a-af27-322d1b5bdad5" providerId="AD" clId="Web-{90F77111-7C6E-E52F-B64C-D7497862372C}" dt="2021-11-18T15:36:34.280" v="0"/>
        <pc:sldMasterMkLst>
          <pc:docMk/>
          <pc:sldMasterMk cId="3336527190" sldId="2147483648"/>
        </pc:sldMasterMkLst>
        <pc:sldLayoutChg chg="add">
          <pc:chgData name="Miles, Daniel" userId="S::dmiles@oas.org::e088f868-fdd3-466a-af27-322d1b5bdad5" providerId="AD" clId="Web-{90F77111-7C6E-E52F-B64C-D7497862372C}" dt="2021-11-18T15:36:34.280" v="0"/>
          <pc:sldLayoutMkLst>
            <pc:docMk/>
            <pc:sldMasterMk cId="3336527190" sldId="2147483648"/>
            <pc:sldLayoutMk cId="696070744" sldId="2147483649"/>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1514988236" sldId="2147483650"/>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2963340356" sldId="2147483651"/>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3453961914" sldId="2147483652"/>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4267061250" sldId="2147483653"/>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3609133647" sldId="2147483654"/>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2095296007" sldId="2147483655"/>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2790145178" sldId="2147483656"/>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2935812829" sldId="2147483657"/>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2638854107" sldId="2147483658"/>
          </pc:sldLayoutMkLst>
        </pc:sldLayoutChg>
        <pc:sldLayoutChg chg="add">
          <pc:chgData name="Miles, Daniel" userId="S::dmiles@oas.org::e088f868-fdd3-466a-af27-322d1b5bdad5" providerId="AD" clId="Web-{90F77111-7C6E-E52F-B64C-D7497862372C}" dt="2021-11-18T15:36:34.280" v="0"/>
          <pc:sldLayoutMkLst>
            <pc:docMk/>
            <pc:sldMasterMk cId="3336527190" sldId="2147483648"/>
            <pc:sldLayoutMk cId="2302245500" sldId="2147483659"/>
          </pc:sldLayoutMkLst>
        </pc:sldLayoutChg>
      </pc:sldMasterChg>
      <pc:sldMasterChg chg="replId modSldLayout">
        <pc:chgData name="Miles, Daniel" userId="S::dmiles@oas.org::e088f868-fdd3-466a-af27-322d1b5bdad5" providerId="AD" clId="Web-{90F77111-7C6E-E52F-B64C-D7497862372C}" dt="2021-11-18T15:36:34.280" v="0"/>
        <pc:sldMasterMkLst>
          <pc:docMk/>
          <pc:sldMasterMk cId="0" sldId="2147483715"/>
        </pc:sldMasterMkLst>
        <pc:sldLayoutChg chg="replId">
          <pc:chgData name="Miles, Daniel" userId="S::dmiles@oas.org::e088f868-fdd3-466a-af27-322d1b5bdad5" providerId="AD" clId="Web-{90F77111-7C6E-E52F-B64C-D7497862372C}" dt="2021-11-18T15:36:34.280" v="0"/>
          <pc:sldLayoutMkLst>
            <pc:docMk/>
            <pc:sldMasterMk cId="0" sldId="2147483715"/>
            <pc:sldLayoutMk cId="0" sldId="2147483716"/>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17"/>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18"/>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19"/>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20"/>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21"/>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22"/>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23"/>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24"/>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25"/>
          </pc:sldLayoutMkLst>
        </pc:sldLayoutChg>
        <pc:sldLayoutChg chg="replId">
          <pc:chgData name="Miles, Daniel" userId="S::dmiles@oas.org::e088f868-fdd3-466a-af27-322d1b5bdad5" providerId="AD" clId="Web-{90F77111-7C6E-E52F-B64C-D7497862372C}" dt="2021-11-18T15:36:34.280" v="0"/>
          <pc:sldLayoutMkLst>
            <pc:docMk/>
            <pc:sldMasterMk cId="0" sldId="2147483715"/>
            <pc:sldLayoutMk cId="0" sldId="214748372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xfrm>
            <a:off x="1143000" y="685800"/>
            <a:ext cx="4572000" cy="3429000"/>
          </a:xfrm>
          <a:prstGeom prst="rect">
            <a:avLst/>
          </a:prstGeom>
        </p:spPr>
        <p:txBody>
          <a:bodyPr/>
          <a:lstStyle/>
          <a:p>
            <a:endParaRPr/>
          </a:p>
        </p:txBody>
      </p:sp>
      <p:sp>
        <p:nvSpPr>
          <p:cNvPr id="737" name="Shape 7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xfrm>
            <a:off x="381000" y="685800"/>
            <a:ext cx="6096000" cy="3429000"/>
          </a:xfrm>
          <a:prstGeom prst="rect">
            <a:avLst/>
          </a:prstGeom>
        </p:spPr>
        <p:txBody>
          <a:bodyPr/>
          <a:lstStyle/>
          <a:p>
            <a:endParaRPr/>
          </a:p>
        </p:txBody>
      </p:sp>
      <p:sp>
        <p:nvSpPr>
          <p:cNvPr id="878" name="Shape 878"/>
          <p:cNvSpPr>
            <a:spLocks noGrp="1"/>
          </p:cNvSpPr>
          <p:nvPr>
            <p:ph type="body" sz="quarter" idx="1"/>
          </p:nvPr>
        </p:nvSpPr>
        <p:spPr>
          <a:prstGeom prst="rect">
            <a:avLst/>
          </a:prstGeom>
        </p:spPr>
        <p:txBody>
          <a:bodyPr/>
          <a:lstStyle/>
          <a:p>
            <a:r>
              <a:t>Las cifras con sus gráficas fueron extraídas de: https://www.renovacionterritorio.gov.co/especiales/especial_PDET/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Shape 1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187" name="Shape 1187"/>
          <p:cNvSpPr>
            <a:spLocks noGrp="1"/>
          </p:cNvSpPr>
          <p:nvPr>
            <p:ph type="body" sz="quarter" idx="1"/>
          </p:nvPr>
        </p:nvSpPr>
        <p:spPr>
          <a:prstGeom prst="rect">
            <a:avLst/>
          </a:prstGeom>
        </p:spPr>
        <p:txBody>
          <a:bodyPr/>
          <a:lstStyle/>
          <a:p>
            <a:r>
              <a:t>Las cifras con sus gráficas fueron extraídas de: https://www.renovacionterritorio.gov.co/especiales/especial_PDET/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sp>
        <p:nvSpPr>
          <p:cNvPr id="12" name="Rectangle 1"/>
          <p:cNvSpPr/>
          <p:nvPr/>
        </p:nvSpPr>
        <p:spPr>
          <a:xfrm>
            <a:off x="-1" y="-49214"/>
            <a:ext cx="12191208" cy="6906422"/>
          </a:xfrm>
          <a:prstGeom prst="rect">
            <a:avLst/>
          </a:prstGeom>
          <a:solidFill>
            <a:srgbClr val="FEFEFE"/>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13" name="Texto del título"/>
          <p:cNvSpPr txBox="1">
            <a:spLocks noGrp="1"/>
          </p:cNvSpPr>
          <p:nvPr>
            <p:ph type="title"/>
          </p:nvPr>
        </p:nvSpPr>
        <p:spPr>
          <a:xfrm>
            <a:off x="7954167" y="1330325"/>
            <a:ext cx="4017176" cy="2336008"/>
          </a:xfrm>
          <a:prstGeom prst="rect">
            <a:avLst/>
          </a:prstGeom>
        </p:spPr>
        <p:txBody>
          <a:bodyPr lIns="45718" tIns="45718" rIns="45718" bIns="45718"/>
          <a:lstStyle/>
          <a:p>
            <a:r>
              <a:t>Texto del título</a:t>
            </a:r>
          </a:p>
        </p:txBody>
      </p:sp>
      <p:sp>
        <p:nvSpPr>
          <p:cNvPr id="14" name="Nivel de texto 1…"/>
          <p:cNvSpPr txBox="1">
            <a:spLocks noGrp="1"/>
          </p:cNvSpPr>
          <p:nvPr>
            <p:ph type="body" sz="quarter" idx="1"/>
          </p:nvPr>
        </p:nvSpPr>
        <p:spPr>
          <a:xfrm>
            <a:off x="8009731" y="3838575"/>
            <a:ext cx="3906049" cy="1179513"/>
          </a:xfrm>
          <a:prstGeom prst="rect">
            <a:avLst/>
          </a:prstGeom>
        </p:spPr>
        <p:txBody>
          <a:bodyPr lIns="45718" tIns="45718" rIns="45718" bIns="45718"/>
          <a:lstStyle/>
          <a:p>
            <a:r>
              <a:t>Nivel de texto 1</a:t>
            </a:r>
          </a:p>
          <a:p>
            <a:pPr lvl="1"/>
            <a:r>
              <a:t>Nivel de texto 2</a:t>
            </a:r>
          </a:p>
          <a:p>
            <a:pPr lvl="2"/>
            <a:r>
              <a:t>Nivel de texto 3</a:t>
            </a:r>
          </a:p>
          <a:p>
            <a:pPr lvl="3"/>
            <a:r>
              <a:t>Nivel de texto 4</a:t>
            </a:r>
          </a:p>
          <a:p>
            <a:pPr lvl="4"/>
            <a:r>
              <a:t>Nivel de texto 5</a:t>
            </a:r>
          </a:p>
        </p:txBody>
      </p:sp>
      <p:sp>
        <p:nvSpPr>
          <p:cNvPr id="1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3_Default">
    <p:bg>
      <p:bgPr>
        <a:solidFill>
          <a:srgbClr val="FFFFFF"/>
        </a:solidFill>
        <a:effectLst/>
      </p:bgPr>
    </p:bg>
    <p:spTree>
      <p:nvGrpSpPr>
        <p:cNvPr id="1" name=""/>
        <p:cNvGrpSpPr/>
        <p:nvPr/>
      </p:nvGrpSpPr>
      <p:grpSpPr>
        <a:xfrm>
          <a:off x="0" y="0"/>
          <a:ext cx="0" cy="0"/>
          <a:chOff x="0" y="0"/>
          <a:chExt cx="0" cy="0"/>
        </a:xfrm>
      </p:grpSpPr>
      <p:sp>
        <p:nvSpPr>
          <p:cNvPr id="100"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101"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102" name="Nivel de texto 1…"/>
          <p:cNvSpPr txBox="1">
            <a:spLocks noGrp="1"/>
          </p:cNvSpPr>
          <p:nvPr>
            <p:ph type="body" sz="half" idx="1"/>
          </p:nvPr>
        </p:nvSpPr>
        <p:spPr>
          <a:xfrm>
            <a:off x="6996110" y="1573212"/>
            <a:ext cx="4956180" cy="438626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4_Default">
    <p:spTree>
      <p:nvGrpSpPr>
        <p:cNvPr id="1" name=""/>
        <p:cNvGrpSpPr/>
        <p:nvPr/>
      </p:nvGrpSpPr>
      <p:grpSpPr>
        <a:xfrm>
          <a:off x="0" y="0"/>
          <a:ext cx="0" cy="0"/>
          <a:chOff x="0" y="0"/>
          <a:chExt cx="0" cy="0"/>
        </a:xfrm>
      </p:grpSpPr>
      <p:sp>
        <p:nvSpPr>
          <p:cNvPr id="110"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111"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12" name="Rectángulo 6"/>
          <p:cNvSpPr/>
          <p:nvPr/>
        </p:nvSpPr>
        <p:spPr>
          <a:xfrm rot="5400000">
            <a:off x="3275805" y="-1580359"/>
            <a:ext cx="5626106" cy="11250618"/>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13"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114" name="Nivel de texto 1…"/>
          <p:cNvSpPr txBox="1">
            <a:spLocks noGrp="1"/>
          </p:cNvSpPr>
          <p:nvPr>
            <p:ph type="body" sz="quarter" idx="1"/>
          </p:nvPr>
        </p:nvSpPr>
        <p:spPr>
          <a:xfrm>
            <a:off x="6596060" y="331785"/>
            <a:ext cx="4956180" cy="70168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11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5_Default">
    <p:spTree>
      <p:nvGrpSpPr>
        <p:cNvPr id="1" name=""/>
        <p:cNvGrpSpPr/>
        <p:nvPr/>
      </p:nvGrpSpPr>
      <p:grpSpPr>
        <a:xfrm>
          <a:off x="0" y="0"/>
          <a:ext cx="0" cy="0"/>
          <a:chOff x="0" y="0"/>
          <a:chExt cx="0" cy="0"/>
        </a:xfrm>
      </p:grpSpPr>
      <p:sp>
        <p:nvSpPr>
          <p:cNvPr id="122"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123"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124" name="Nivel de texto 1…"/>
          <p:cNvSpPr txBox="1">
            <a:spLocks noGrp="1"/>
          </p:cNvSpPr>
          <p:nvPr>
            <p:ph type="body" idx="1"/>
          </p:nvPr>
        </p:nvSpPr>
        <p:spPr>
          <a:xfrm>
            <a:off x="609600" y="1600200"/>
            <a:ext cx="10972800" cy="452596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12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Diseño diapositiva general 2">
    <p:bg>
      <p:bgPr>
        <a:solidFill>
          <a:srgbClr val="FFFFFF"/>
        </a:solidFill>
        <a:effectLst/>
      </p:bgPr>
    </p:bg>
    <p:spTree>
      <p:nvGrpSpPr>
        <p:cNvPr id="1" name=""/>
        <p:cNvGrpSpPr/>
        <p:nvPr/>
      </p:nvGrpSpPr>
      <p:grpSpPr>
        <a:xfrm>
          <a:off x="0" y="0"/>
          <a:ext cx="0" cy="0"/>
          <a:chOff x="0" y="0"/>
          <a:chExt cx="0" cy="0"/>
        </a:xfrm>
      </p:grpSpPr>
      <p:sp>
        <p:nvSpPr>
          <p:cNvPr id="132" name="Rectángulo 2"/>
          <p:cNvSpPr/>
          <p:nvPr/>
        </p:nvSpPr>
        <p:spPr>
          <a:xfrm>
            <a:off x="11404120" y="0"/>
            <a:ext cx="787883" cy="6858000"/>
          </a:xfrm>
          <a:prstGeom prst="rect">
            <a:avLst/>
          </a:prstGeom>
          <a:solidFill>
            <a:srgbClr val="DAE3F3"/>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grpSp>
        <p:nvGrpSpPr>
          <p:cNvPr id="135" name="Grupo 3"/>
          <p:cNvGrpSpPr/>
          <p:nvPr/>
        </p:nvGrpSpPr>
        <p:grpSpPr>
          <a:xfrm>
            <a:off x="10709686" y="2744373"/>
            <a:ext cx="1369251" cy="1369253"/>
            <a:chOff x="-1" y="0"/>
            <a:chExt cx="1369250" cy="1369251"/>
          </a:xfrm>
        </p:grpSpPr>
        <p:sp>
          <p:nvSpPr>
            <p:cNvPr id="133" name="Elipse 4"/>
            <p:cNvSpPr/>
            <p:nvPr/>
          </p:nvSpPr>
          <p:spPr>
            <a:xfrm>
              <a:off x="-2" y="-1"/>
              <a:ext cx="1369251" cy="1369253"/>
            </a:xfrm>
            <a:prstGeom prst="ellipse">
              <a:avLst/>
            </a:prstGeom>
            <a:solidFill>
              <a:srgbClr val="FFFFFF"/>
            </a:solidFill>
            <a:ln w="28575" cap="flat">
              <a:solidFill>
                <a:srgbClr val="676112"/>
              </a:solidFill>
              <a:prstDash val="solid"/>
              <a:miter lim="8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pic>
          <p:nvPicPr>
            <p:cNvPr id="134" name="Gráfico 6" descr="Gráfico 6"/>
            <p:cNvPicPr>
              <a:picLocks noChangeAspect="1"/>
            </p:cNvPicPr>
            <p:nvPr/>
          </p:nvPicPr>
          <p:blipFill>
            <a:blip r:embed="rId2"/>
            <a:stretch>
              <a:fillRect/>
            </a:stretch>
          </p:blipFill>
          <p:spPr>
            <a:xfrm>
              <a:off x="173242" y="331120"/>
              <a:ext cx="1022761" cy="707010"/>
            </a:xfrm>
            <a:prstGeom prst="rect">
              <a:avLst/>
            </a:prstGeom>
            <a:ln w="12700" cap="flat">
              <a:noFill/>
              <a:miter lim="400000"/>
            </a:ln>
            <a:effectLst/>
          </p:spPr>
        </p:pic>
      </p:grpSp>
      <p:sp>
        <p:nvSpPr>
          <p:cNvPr id="136" name="Texto del título"/>
          <p:cNvSpPr txBox="1">
            <a:spLocks noGrp="1"/>
          </p:cNvSpPr>
          <p:nvPr>
            <p:ph type="title"/>
          </p:nvPr>
        </p:nvSpPr>
        <p:spPr>
          <a:xfrm>
            <a:off x="0" y="179975"/>
            <a:ext cx="10955547" cy="853598"/>
          </a:xfrm>
          <a:prstGeom prst="rect">
            <a:avLst/>
          </a:prstGeom>
        </p:spPr>
        <p:txBody>
          <a:bodyPr lIns="34275" tIns="34275" rIns="34275" bIns="34275" anchor="ctr"/>
          <a:lstStyle>
            <a:lvl1pPr indent="179999" defTabSz="914400">
              <a:lnSpc>
                <a:spcPct val="90000"/>
              </a:lnSpc>
              <a:defRPr sz="4000">
                <a:solidFill>
                  <a:srgbClr val="002060"/>
                </a:solidFill>
                <a:latin typeface="Arial Narrow"/>
                <a:ea typeface="Arial Narrow"/>
                <a:cs typeface="Arial Narrow"/>
                <a:sym typeface="Arial Narrow"/>
              </a:defRPr>
            </a:lvl1pPr>
          </a:lstStyle>
          <a:p>
            <a:r>
              <a:t>Texto del título</a:t>
            </a:r>
          </a:p>
        </p:txBody>
      </p:sp>
      <p:sp>
        <p:nvSpPr>
          <p:cNvPr id="137" name="Rectángulo 1"/>
          <p:cNvSpPr/>
          <p:nvPr/>
        </p:nvSpPr>
        <p:spPr>
          <a:xfrm>
            <a:off x="-3" y="-1"/>
            <a:ext cx="142084" cy="853598"/>
          </a:xfrm>
          <a:prstGeom prst="rect">
            <a:avLst/>
          </a:prstGeom>
          <a:solidFill>
            <a:srgbClr val="DAE3F3"/>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38" name="Triángulo isósceles 5"/>
          <p:cNvSpPr/>
          <p:nvPr/>
        </p:nvSpPr>
        <p:spPr>
          <a:xfrm rot="5400000">
            <a:off x="13158" y="536787"/>
            <a:ext cx="146307" cy="71232"/>
          </a:xfrm>
          <a:prstGeom prst="triangle">
            <a:avLst/>
          </a:prstGeom>
          <a:solidFill>
            <a:srgbClr val="002060"/>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39" name="Nivel de texto 1…"/>
          <p:cNvSpPr txBox="1">
            <a:spLocks noGrp="1"/>
          </p:cNvSpPr>
          <p:nvPr>
            <p:ph type="body" sz="half" idx="1"/>
          </p:nvPr>
        </p:nvSpPr>
        <p:spPr>
          <a:xfrm>
            <a:off x="311149" y="1138237"/>
            <a:ext cx="8513675" cy="2290767"/>
          </a:xfrm>
          <a:prstGeom prst="rect">
            <a:avLst/>
          </a:prstGeom>
        </p:spPr>
        <p:txBody>
          <a:bodyPr lIns="45718" tIns="45718" rIns="45718" bIns="45718"/>
          <a:lstStyle>
            <a:lvl1pPr marL="228600" indent="-228600" defTabSz="914400">
              <a:spcBef>
                <a:spcPts val="1000"/>
              </a:spcBef>
              <a:buSzPct val="100000"/>
              <a:buFont typeface="Arial"/>
              <a:defRPr sz="2800">
                <a:solidFill>
                  <a:srgbClr val="595959"/>
                </a:solidFill>
                <a:latin typeface="Arial Narrow"/>
                <a:ea typeface="Arial Narrow"/>
                <a:cs typeface="Arial Narrow"/>
                <a:sym typeface="Arial Narrow"/>
              </a:defRPr>
            </a:lvl1pPr>
            <a:lvl2pPr marL="723900" indent="-266700" defTabSz="914400">
              <a:spcBef>
                <a:spcPts val="1000"/>
              </a:spcBef>
              <a:buSzPct val="100000"/>
              <a:buFont typeface="Arial"/>
              <a:defRPr sz="2800">
                <a:solidFill>
                  <a:srgbClr val="595959"/>
                </a:solidFill>
                <a:latin typeface="Arial Narrow"/>
                <a:ea typeface="Arial Narrow"/>
                <a:cs typeface="Arial Narrow"/>
                <a:sym typeface="Arial Narrow"/>
              </a:defRPr>
            </a:lvl2pPr>
            <a:lvl3pPr marL="1234438" indent="-320038" defTabSz="914400">
              <a:spcBef>
                <a:spcPts val="1000"/>
              </a:spcBef>
              <a:buSzPct val="100000"/>
              <a:buFont typeface="Arial"/>
              <a:defRPr sz="2800">
                <a:solidFill>
                  <a:srgbClr val="595959"/>
                </a:solidFill>
                <a:latin typeface="Arial Narrow"/>
                <a:ea typeface="Arial Narrow"/>
                <a:cs typeface="Arial Narrow"/>
                <a:sym typeface="Arial Narrow"/>
              </a:defRPr>
            </a:lvl3pPr>
            <a:lvl4pPr marL="1727200" indent="-355600" defTabSz="914400">
              <a:spcBef>
                <a:spcPts val="1000"/>
              </a:spcBef>
              <a:buSzPct val="100000"/>
              <a:buFont typeface="Arial"/>
              <a:defRPr sz="2800">
                <a:solidFill>
                  <a:srgbClr val="595959"/>
                </a:solidFill>
                <a:latin typeface="Arial Narrow"/>
                <a:ea typeface="Arial Narrow"/>
                <a:cs typeface="Arial Narrow"/>
                <a:sym typeface="Arial Narrow"/>
              </a:defRPr>
            </a:lvl4pPr>
            <a:lvl5pPr marL="2184400" indent="-355600" defTabSz="914400">
              <a:spcBef>
                <a:spcPts val="1000"/>
              </a:spcBef>
              <a:buSzPct val="100000"/>
              <a:buFont typeface="Arial"/>
              <a:defRPr sz="2800">
                <a:solidFill>
                  <a:srgbClr val="595959"/>
                </a:solidFill>
                <a:latin typeface="Arial Narrow"/>
                <a:ea typeface="Arial Narrow"/>
                <a:cs typeface="Arial Narrow"/>
                <a:sym typeface="Arial Narrow"/>
              </a:defRPr>
            </a:lvl5pPr>
          </a:lstStyle>
          <a:p>
            <a:r>
              <a:t>Nivel de texto 1</a:t>
            </a:r>
          </a:p>
          <a:p>
            <a:pPr lvl="1"/>
            <a:r>
              <a:t>Nivel de texto 2</a:t>
            </a:r>
          </a:p>
          <a:p>
            <a:pPr lvl="2"/>
            <a:r>
              <a:t>Nivel de texto 3</a:t>
            </a:r>
          </a:p>
          <a:p>
            <a:pPr lvl="3"/>
            <a:r>
              <a:t>Nivel de texto 4</a:t>
            </a:r>
          </a:p>
          <a:p>
            <a:pPr lvl="4"/>
            <a:r>
              <a:t>Nivel de texto 5</a:t>
            </a:r>
          </a:p>
        </p:txBody>
      </p:sp>
      <p:pic>
        <p:nvPicPr>
          <p:cNvPr id="140" name="Imagen 10" descr="Imagen 10"/>
          <p:cNvPicPr>
            <a:picLocks noChangeAspect="1"/>
          </p:cNvPicPr>
          <p:nvPr/>
        </p:nvPicPr>
        <p:blipFill>
          <a:blip r:embed="rId3"/>
          <a:stretch>
            <a:fillRect/>
          </a:stretch>
        </p:blipFill>
        <p:spPr>
          <a:xfrm>
            <a:off x="9317670" y="6287770"/>
            <a:ext cx="2918669" cy="472610"/>
          </a:xfrm>
          <a:prstGeom prst="rect">
            <a:avLst/>
          </a:prstGeom>
          <a:ln w="12700">
            <a:miter lim="400000"/>
          </a:ln>
        </p:spPr>
      </p:pic>
      <p:sp>
        <p:nvSpPr>
          <p:cNvPr id="14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148" name="Rectangle 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149" name="Rectangle 2"/>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50" name="Rectangle 3"/>
          <p:cNvSpPr/>
          <p:nvPr/>
        </p:nvSpPr>
        <p:spPr>
          <a:xfrm rot="5400000">
            <a:off x="3275806" y="-1580359"/>
            <a:ext cx="5626103" cy="11250618"/>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51" name="Texto del título"/>
          <p:cNvSpPr txBox="1">
            <a:spLocks noGrp="1"/>
          </p:cNvSpPr>
          <p:nvPr>
            <p:ph type="title"/>
          </p:nvPr>
        </p:nvSpPr>
        <p:spPr>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152" name="Nivel de texto 1…"/>
          <p:cNvSpPr txBox="1">
            <a:spLocks noGrp="1"/>
          </p:cNvSpPr>
          <p:nvPr>
            <p:ph type="body" idx="1"/>
          </p:nvPr>
        </p:nvSpPr>
        <p:spPr>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723900" indent="-2667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233487" indent="-31908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727200" indent="-355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184400" indent="-355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153" name="Número de diapositiva"/>
          <p:cNvSpPr txBox="1">
            <a:spLocks noGrp="1"/>
          </p:cNvSpPr>
          <p:nvPr>
            <p:ph type="sldNum" sz="quarter" idx="2"/>
          </p:nvPr>
        </p:nvSpPr>
        <p:spPr>
          <a:xfrm>
            <a:off x="8483138" y="6227288"/>
            <a:ext cx="252880" cy="256537"/>
          </a:xfrm>
          <a:prstGeom prst="rect">
            <a:avLst/>
          </a:prstGeom>
        </p:spPr>
        <p:txBody>
          <a:bodyPr/>
          <a:lstStyle>
            <a:lvl1pPr>
              <a:defRPr>
                <a:latin typeface="Arial Hebrew Scholar"/>
                <a:ea typeface="Arial Hebrew Scholar"/>
                <a:cs typeface="Arial Hebrew Scholar"/>
                <a:sym typeface="Arial Hebrew Schola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6_Default">
    <p:spTree>
      <p:nvGrpSpPr>
        <p:cNvPr id="1" name=""/>
        <p:cNvGrpSpPr/>
        <p:nvPr/>
      </p:nvGrpSpPr>
      <p:grpSpPr>
        <a:xfrm>
          <a:off x="0" y="0"/>
          <a:ext cx="0" cy="0"/>
          <a:chOff x="0" y="0"/>
          <a:chExt cx="0" cy="0"/>
        </a:xfrm>
      </p:grpSpPr>
      <p:sp>
        <p:nvSpPr>
          <p:cNvPr id="160"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161"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62" name="Rectángulo 6"/>
          <p:cNvSpPr/>
          <p:nvPr/>
        </p:nvSpPr>
        <p:spPr>
          <a:xfrm rot="5400000">
            <a:off x="3275805" y="-1580359"/>
            <a:ext cx="5626106" cy="11250619"/>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63"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164" name="Nivel de texto 1…"/>
          <p:cNvSpPr txBox="1">
            <a:spLocks noGrp="1"/>
          </p:cNvSpPr>
          <p:nvPr>
            <p:ph type="body" sz="quarter" idx="1"/>
          </p:nvPr>
        </p:nvSpPr>
        <p:spPr>
          <a:xfrm>
            <a:off x="6596060" y="331785"/>
            <a:ext cx="4956181" cy="70168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16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7_Default">
    <p:bg>
      <p:bgPr>
        <a:solidFill>
          <a:srgbClr val="FFFFFF"/>
        </a:solidFill>
        <a:effectLst/>
      </p:bgPr>
    </p:bg>
    <p:spTree>
      <p:nvGrpSpPr>
        <p:cNvPr id="1" name=""/>
        <p:cNvGrpSpPr/>
        <p:nvPr/>
      </p:nvGrpSpPr>
      <p:grpSpPr>
        <a:xfrm>
          <a:off x="0" y="0"/>
          <a:ext cx="0" cy="0"/>
          <a:chOff x="0" y="0"/>
          <a:chExt cx="0" cy="0"/>
        </a:xfrm>
      </p:grpSpPr>
      <p:sp>
        <p:nvSpPr>
          <p:cNvPr id="172" name="Rectángulo 4"/>
          <p:cNvSpPr/>
          <p:nvPr/>
        </p:nvSpPr>
        <p:spPr>
          <a:xfrm>
            <a:off x="0" y="-92077"/>
            <a:ext cx="12192000" cy="6949286"/>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73" name="Rectángulo 5"/>
          <p:cNvSpPr/>
          <p:nvPr/>
        </p:nvSpPr>
        <p:spPr>
          <a:xfrm>
            <a:off x="0" y="-92077"/>
            <a:ext cx="1430338" cy="694928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pic>
        <p:nvPicPr>
          <p:cNvPr id="174" name="Imagen 6" descr="Imagen 6"/>
          <p:cNvPicPr>
            <a:picLocks noChangeAspect="1"/>
          </p:cNvPicPr>
          <p:nvPr/>
        </p:nvPicPr>
        <p:blipFill>
          <a:blip r:embed="rId2"/>
          <a:stretch>
            <a:fillRect/>
          </a:stretch>
        </p:blipFill>
        <p:spPr>
          <a:xfrm>
            <a:off x="189705" y="5698330"/>
            <a:ext cx="1034259" cy="1033467"/>
          </a:xfrm>
          <a:prstGeom prst="rect">
            <a:avLst/>
          </a:prstGeom>
          <a:ln w="12700">
            <a:miter lim="400000"/>
          </a:ln>
        </p:spPr>
      </p:pic>
      <p:pic>
        <p:nvPicPr>
          <p:cNvPr id="175" name="Imagen 7" descr="Imagen 7"/>
          <p:cNvPicPr>
            <a:picLocks noChangeAspect="1"/>
          </p:cNvPicPr>
          <p:nvPr/>
        </p:nvPicPr>
        <p:blipFill>
          <a:blip r:embed="rId3"/>
          <a:stretch>
            <a:fillRect/>
          </a:stretch>
        </p:blipFill>
        <p:spPr>
          <a:xfrm>
            <a:off x="693737" y="83341"/>
            <a:ext cx="4925220" cy="1101729"/>
          </a:xfrm>
          <a:prstGeom prst="rect">
            <a:avLst/>
          </a:prstGeom>
          <a:ln w="12700">
            <a:miter lim="400000"/>
          </a:ln>
        </p:spPr>
      </p:pic>
      <p:sp>
        <p:nvSpPr>
          <p:cNvPr id="176" name="Texto del título"/>
          <p:cNvSpPr txBox="1">
            <a:spLocks noGrp="1"/>
          </p:cNvSpPr>
          <p:nvPr>
            <p:ph type="title"/>
          </p:nvPr>
        </p:nvSpPr>
        <p:spPr>
          <a:xfrm>
            <a:off x="609600" y="274635"/>
            <a:ext cx="10972800" cy="1143004"/>
          </a:xfrm>
          <a:prstGeom prst="rect">
            <a:avLst/>
          </a:prstGeom>
        </p:spPr>
        <p:txBody>
          <a:bodyPr/>
          <a:lstStyle>
            <a:lvl1pPr>
              <a:defRPr spc="-419"/>
            </a:lvl1pPr>
          </a:lstStyle>
          <a:p>
            <a:r>
              <a:t>Texto del título</a:t>
            </a:r>
          </a:p>
        </p:txBody>
      </p:sp>
      <p:sp>
        <p:nvSpPr>
          <p:cNvPr id="177" name="Nivel de texto 1…"/>
          <p:cNvSpPr txBox="1">
            <a:spLocks noGrp="1"/>
          </p:cNvSpPr>
          <p:nvPr>
            <p:ph type="body" idx="1"/>
          </p:nvPr>
        </p:nvSpPr>
        <p:spPr>
          <a:xfrm>
            <a:off x="609600" y="1600200"/>
            <a:ext cx="10972800" cy="4525963"/>
          </a:xfrm>
          <a:prstGeom prst="rect">
            <a:avLst/>
          </a:prstGeom>
        </p:spPr>
        <p:txBody>
          <a:bodyPr/>
          <a:lstStyle>
            <a:lvl2pPr marL="1422400" indent="-812800"/>
            <a:lvl3pPr marL="2032000" indent="-812800"/>
            <a:lvl4pPr marL="2641600" indent="-812800"/>
            <a:lvl5pPr marL="3251200" indent="-812800"/>
          </a:lstStyle>
          <a:p>
            <a:r>
              <a:t>Nivel de texto 1</a:t>
            </a:r>
          </a:p>
          <a:p>
            <a:pPr lvl="1"/>
            <a:r>
              <a:t>Nivel de texto 2</a:t>
            </a:r>
          </a:p>
          <a:p>
            <a:pPr lvl="2"/>
            <a:r>
              <a:t>Nivel de texto 3</a:t>
            </a:r>
          </a:p>
          <a:p>
            <a:pPr lvl="3"/>
            <a:r>
              <a:t>Nivel de texto 4</a:t>
            </a:r>
          </a:p>
          <a:p>
            <a:pPr lvl="4"/>
            <a:r>
              <a:t>Nivel de texto 5</a:t>
            </a:r>
          </a:p>
        </p:txBody>
      </p:sp>
      <p:sp>
        <p:nvSpPr>
          <p:cNvPr id="17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8_Default">
    <p:spTree>
      <p:nvGrpSpPr>
        <p:cNvPr id="1" name=""/>
        <p:cNvGrpSpPr/>
        <p:nvPr/>
      </p:nvGrpSpPr>
      <p:grpSpPr>
        <a:xfrm>
          <a:off x="0" y="0"/>
          <a:ext cx="0" cy="0"/>
          <a:chOff x="0" y="0"/>
          <a:chExt cx="0" cy="0"/>
        </a:xfrm>
      </p:grpSpPr>
      <p:sp>
        <p:nvSpPr>
          <p:cNvPr id="185"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186"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87" name="Rectángulo 6"/>
          <p:cNvSpPr/>
          <p:nvPr/>
        </p:nvSpPr>
        <p:spPr>
          <a:xfrm rot="5400000">
            <a:off x="3275805" y="-1580359"/>
            <a:ext cx="5626106" cy="11250619"/>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88"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189" name="Nivel de texto 1…"/>
          <p:cNvSpPr txBox="1">
            <a:spLocks noGrp="1"/>
          </p:cNvSpPr>
          <p:nvPr>
            <p:ph type="body" idx="1"/>
          </p:nvPr>
        </p:nvSpPr>
        <p:spPr>
          <a:xfrm>
            <a:off x="609600" y="1600200"/>
            <a:ext cx="10972800" cy="452596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190" name="Número de diapositiva"/>
          <p:cNvSpPr txBox="1">
            <a:spLocks noGrp="1"/>
          </p:cNvSpPr>
          <p:nvPr>
            <p:ph type="sldNum" sz="quarter" idx="2"/>
          </p:nvPr>
        </p:nvSpPr>
        <p:spPr>
          <a:xfrm>
            <a:off x="8477395" y="6231405"/>
            <a:ext cx="258620"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9_Default">
    <p:spTree>
      <p:nvGrpSpPr>
        <p:cNvPr id="1" name=""/>
        <p:cNvGrpSpPr/>
        <p:nvPr/>
      </p:nvGrpSpPr>
      <p:grpSpPr>
        <a:xfrm>
          <a:off x="0" y="0"/>
          <a:ext cx="0" cy="0"/>
          <a:chOff x="0" y="0"/>
          <a:chExt cx="0" cy="0"/>
        </a:xfrm>
      </p:grpSpPr>
      <p:sp>
        <p:nvSpPr>
          <p:cNvPr id="197"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198"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99" name="Rectángulo 6"/>
          <p:cNvSpPr/>
          <p:nvPr/>
        </p:nvSpPr>
        <p:spPr>
          <a:xfrm rot="5400000">
            <a:off x="3275805" y="-1580360"/>
            <a:ext cx="5626106" cy="11250621"/>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00"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201" name="Nivel de texto 1…"/>
          <p:cNvSpPr txBox="1">
            <a:spLocks noGrp="1"/>
          </p:cNvSpPr>
          <p:nvPr>
            <p:ph type="body" sz="quarter" idx="1"/>
          </p:nvPr>
        </p:nvSpPr>
        <p:spPr>
          <a:xfrm>
            <a:off x="6596060" y="331785"/>
            <a:ext cx="4956181" cy="70168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20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ítulo y objetos">
    <p:spTree>
      <p:nvGrpSpPr>
        <p:cNvPr id="1" name=""/>
        <p:cNvGrpSpPr/>
        <p:nvPr/>
      </p:nvGrpSpPr>
      <p:grpSpPr>
        <a:xfrm>
          <a:off x="0" y="0"/>
          <a:ext cx="0" cy="0"/>
          <a:chOff x="0" y="0"/>
          <a:chExt cx="0" cy="0"/>
        </a:xfrm>
      </p:grpSpPr>
      <p:sp>
        <p:nvSpPr>
          <p:cNvPr id="209" name="Rectangle 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210" name="Rectangle 2"/>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11" name="Rectangle 3"/>
          <p:cNvSpPr/>
          <p:nvPr/>
        </p:nvSpPr>
        <p:spPr>
          <a:xfrm rot="5400000">
            <a:off x="3275806" y="-1580359"/>
            <a:ext cx="5626103" cy="11250618"/>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12" name="Texto del título"/>
          <p:cNvSpPr txBox="1">
            <a:spLocks noGrp="1"/>
          </p:cNvSpPr>
          <p:nvPr>
            <p:ph type="title"/>
          </p:nvPr>
        </p:nvSpPr>
        <p:spPr>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213" name="Nivel de texto 1…"/>
          <p:cNvSpPr txBox="1">
            <a:spLocks noGrp="1"/>
          </p:cNvSpPr>
          <p:nvPr>
            <p:ph type="body" idx="1"/>
          </p:nvPr>
        </p:nvSpPr>
        <p:spPr>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723900" indent="-2667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233487" indent="-31908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727200" indent="-355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184400" indent="-355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214" name="Número de diapositiva"/>
          <p:cNvSpPr txBox="1">
            <a:spLocks noGrp="1"/>
          </p:cNvSpPr>
          <p:nvPr>
            <p:ph type="sldNum" sz="quarter" idx="2"/>
          </p:nvPr>
        </p:nvSpPr>
        <p:spPr>
          <a:xfrm>
            <a:off x="8483139" y="6227288"/>
            <a:ext cx="252880" cy="256537"/>
          </a:xfrm>
          <a:prstGeom prst="rect">
            <a:avLst/>
          </a:prstGeom>
        </p:spPr>
        <p:txBody>
          <a:bodyPr/>
          <a:lstStyle>
            <a:lvl1pPr>
              <a:defRPr>
                <a:latin typeface="Arial Hebrew Scholar"/>
                <a:ea typeface="Arial Hebrew Scholar"/>
                <a:cs typeface="Arial Hebrew Scholar"/>
                <a:sym typeface="Arial Hebrew Scholar"/>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iapositiva de título">
    <p:bg>
      <p:bgPr>
        <a:solidFill>
          <a:srgbClr val="FFFFFF"/>
        </a:solidFill>
        <a:effectLst/>
      </p:bgPr>
    </p:bg>
    <p:spTree>
      <p:nvGrpSpPr>
        <p:cNvPr id="1" name=""/>
        <p:cNvGrpSpPr/>
        <p:nvPr/>
      </p:nvGrpSpPr>
      <p:grpSpPr>
        <a:xfrm>
          <a:off x="0" y="0"/>
          <a:ext cx="0" cy="0"/>
          <a:chOff x="0" y="0"/>
          <a:chExt cx="0" cy="0"/>
        </a:xfrm>
      </p:grpSpPr>
      <p:sp>
        <p:nvSpPr>
          <p:cNvPr id="22" name="Texto del título"/>
          <p:cNvSpPr txBox="1">
            <a:spLocks noGrp="1"/>
          </p:cNvSpPr>
          <p:nvPr>
            <p:ph type="title"/>
          </p:nvPr>
        </p:nvSpPr>
        <p:spPr>
          <a:xfrm>
            <a:off x="1524000" y="1122362"/>
            <a:ext cx="9144000" cy="2387601"/>
          </a:xfrm>
          <a:prstGeom prst="rect">
            <a:avLst/>
          </a:prstGeom>
        </p:spPr>
        <p:txBody>
          <a:bodyPr lIns="45718" tIns="45718" rIns="45718" bIns="45718" anchor="b"/>
          <a:lstStyle>
            <a:lvl1pPr algn="ctr" defTabSz="914400">
              <a:lnSpc>
                <a:spcPct val="90000"/>
              </a:lnSpc>
              <a:defRPr sz="6000" b="0">
                <a:latin typeface="Calibri Light"/>
                <a:ea typeface="Calibri Light"/>
                <a:cs typeface="Calibri Light"/>
                <a:sym typeface="Calibri Light"/>
              </a:defRPr>
            </a:lvl1pPr>
          </a:lstStyle>
          <a:p>
            <a:r>
              <a:t>Texto del título</a:t>
            </a:r>
          </a:p>
        </p:txBody>
      </p:sp>
      <p:sp>
        <p:nvSpPr>
          <p:cNvPr id="23" name="Nivel de texto 1…"/>
          <p:cNvSpPr txBox="1">
            <a:spLocks noGrp="1"/>
          </p:cNvSpPr>
          <p:nvPr>
            <p:ph type="body" sz="quarter" idx="1"/>
          </p:nvPr>
        </p:nvSpPr>
        <p:spPr>
          <a:xfrm>
            <a:off x="1524000" y="3602037"/>
            <a:ext cx="9144000" cy="1655767"/>
          </a:xfrm>
          <a:prstGeom prst="rect">
            <a:avLst/>
          </a:prstGeom>
        </p:spPr>
        <p:txBody>
          <a:bodyPr lIns="45718" tIns="45718" rIns="45718" bIns="45718"/>
          <a:lstStyle>
            <a:lvl1pPr marL="0" indent="0" algn="ctr" defTabSz="914400">
              <a:spcBef>
                <a:spcPts val="1000"/>
              </a:spcBef>
              <a:buSzTx/>
              <a:buNone/>
              <a:defRPr>
                <a:latin typeface="+mj-lt"/>
                <a:ea typeface="+mj-ea"/>
                <a:cs typeface="+mj-cs"/>
                <a:sym typeface="Calibri"/>
              </a:defRPr>
            </a:lvl1pPr>
            <a:lvl2pPr marL="0" indent="0" algn="ctr" defTabSz="914400">
              <a:spcBef>
                <a:spcPts val="1000"/>
              </a:spcBef>
              <a:buSzTx/>
              <a:buNone/>
              <a:defRPr>
                <a:latin typeface="+mj-lt"/>
                <a:ea typeface="+mj-ea"/>
                <a:cs typeface="+mj-cs"/>
                <a:sym typeface="Calibri"/>
              </a:defRPr>
            </a:lvl2pPr>
            <a:lvl3pPr marL="0" indent="0" algn="ctr" defTabSz="914400">
              <a:spcBef>
                <a:spcPts val="1000"/>
              </a:spcBef>
              <a:buSzTx/>
              <a:buNone/>
              <a:defRPr>
                <a:latin typeface="+mj-lt"/>
                <a:ea typeface="+mj-ea"/>
                <a:cs typeface="+mj-cs"/>
                <a:sym typeface="Calibri"/>
              </a:defRPr>
            </a:lvl3pPr>
            <a:lvl4pPr marL="0" indent="0" algn="ctr" defTabSz="914400">
              <a:spcBef>
                <a:spcPts val="1000"/>
              </a:spcBef>
              <a:buSzTx/>
              <a:buNone/>
              <a:defRPr>
                <a:latin typeface="+mj-lt"/>
                <a:ea typeface="+mj-ea"/>
                <a:cs typeface="+mj-cs"/>
                <a:sym typeface="Calibri"/>
              </a:defRPr>
            </a:lvl4pPr>
            <a:lvl5pPr marL="0" indent="0" algn="ctr" defTabSz="914400">
              <a:spcBef>
                <a:spcPts val="1000"/>
              </a:spcBef>
              <a:buSzTx/>
              <a:buNone/>
              <a:defRPr>
                <a:latin typeface="+mj-lt"/>
                <a:ea typeface="+mj-ea"/>
                <a:cs typeface="+mj-cs"/>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24" name="Número de diapositiva"/>
          <p:cNvSpPr txBox="1">
            <a:spLocks noGrp="1"/>
          </p:cNvSpPr>
          <p:nvPr>
            <p:ph type="sldNum" sz="quarter" idx="2"/>
          </p:nvPr>
        </p:nvSpPr>
        <p:spPr>
          <a:xfrm>
            <a:off x="11095181" y="6414762"/>
            <a:ext cx="258620" cy="24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221"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222" name="Rectángulo 4"/>
          <p:cNvSpPr/>
          <p:nvPr/>
        </p:nvSpPr>
        <p:spPr>
          <a:xfrm>
            <a:off x="0" y="-92075"/>
            <a:ext cx="12192000" cy="6948488"/>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23" name="Rectángulo 5"/>
          <p:cNvSpPr/>
          <p:nvPr/>
        </p:nvSpPr>
        <p:spPr>
          <a:xfrm>
            <a:off x="0" y="-92075"/>
            <a:ext cx="1430338" cy="6948488"/>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pic>
        <p:nvPicPr>
          <p:cNvPr id="224" name="Imagen 6" descr="Imagen 6"/>
          <p:cNvPicPr>
            <a:picLocks noChangeAspect="1"/>
          </p:cNvPicPr>
          <p:nvPr/>
        </p:nvPicPr>
        <p:blipFill>
          <a:blip r:embed="rId2"/>
          <a:stretch>
            <a:fillRect/>
          </a:stretch>
        </p:blipFill>
        <p:spPr>
          <a:xfrm>
            <a:off x="188912" y="5697537"/>
            <a:ext cx="1035051" cy="1033467"/>
          </a:xfrm>
          <a:prstGeom prst="rect">
            <a:avLst/>
          </a:prstGeom>
          <a:ln w="12700">
            <a:miter lim="400000"/>
          </a:ln>
        </p:spPr>
      </p:pic>
      <p:pic>
        <p:nvPicPr>
          <p:cNvPr id="225" name="Imagen 7" descr="Imagen 7"/>
          <p:cNvPicPr>
            <a:picLocks noChangeAspect="1"/>
          </p:cNvPicPr>
          <p:nvPr/>
        </p:nvPicPr>
        <p:blipFill>
          <a:blip r:embed="rId3"/>
          <a:stretch>
            <a:fillRect/>
          </a:stretch>
        </p:blipFill>
        <p:spPr>
          <a:xfrm>
            <a:off x="693737" y="82550"/>
            <a:ext cx="4924427" cy="1101725"/>
          </a:xfrm>
          <a:prstGeom prst="rect">
            <a:avLst/>
          </a:prstGeom>
          <a:ln w="12700">
            <a:miter lim="400000"/>
          </a:ln>
        </p:spPr>
      </p:pic>
      <p:sp>
        <p:nvSpPr>
          <p:cNvPr id="226" name="Texto del título"/>
          <p:cNvSpPr txBox="1">
            <a:spLocks noGrp="1"/>
          </p:cNvSpPr>
          <p:nvPr>
            <p:ph type="title"/>
          </p:nvPr>
        </p:nvSpPr>
        <p:spPr>
          <a:xfrm>
            <a:off x="609600" y="90483"/>
            <a:ext cx="10972800" cy="1508132"/>
          </a:xfrm>
          <a:prstGeom prst="rect">
            <a:avLst/>
          </a:prstGeom>
        </p:spPr>
        <p:txBody>
          <a:bodyPr lIns="45718" tIns="45718" rIns="45718" bIns="45718" anchor="ctr"/>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227" name="Nivel de texto 1…"/>
          <p:cNvSpPr txBox="1">
            <a:spLocks noGrp="1"/>
          </p:cNvSpPr>
          <p:nvPr>
            <p:ph type="body" idx="1"/>
          </p:nvPr>
        </p:nvSpPr>
        <p:spPr>
          <a:xfrm>
            <a:off x="609600" y="1600200"/>
            <a:ext cx="10972800" cy="525780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22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FFFF"/>
        </a:solidFill>
        <a:effectLst/>
      </p:bgPr>
    </p:bg>
    <p:spTree>
      <p:nvGrpSpPr>
        <p:cNvPr id="1" name=""/>
        <p:cNvGrpSpPr/>
        <p:nvPr/>
      </p:nvGrpSpPr>
      <p:grpSpPr>
        <a:xfrm>
          <a:off x="0" y="0"/>
          <a:ext cx="0" cy="0"/>
          <a:chOff x="0" y="0"/>
          <a:chExt cx="0" cy="0"/>
        </a:xfrm>
      </p:grpSpPr>
      <p:sp>
        <p:nvSpPr>
          <p:cNvPr id="235" name="Texto del título"/>
          <p:cNvSpPr txBox="1">
            <a:spLocks noGrp="1"/>
          </p:cNvSpPr>
          <p:nvPr>
            <p:ph type="title"/>
          </p:nvPr>
        </p:nvSpPr>
        <p:spPr>
          <a:xfrm>
            <a:off x="609600" y="90483"/>
            <a:ext cx="10972800" cy="1508132"/>
          </a:xfrm>
          <a:prstGeom prst="rect">
            <a:avLst/>
          </a:prstGeom>
        </p:spPr>
        <p:txBody>
          <a:bodyPr lIns="45718" tIns="45718" rIns="45718" bIns="45718" anchor="ctr"/>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236" name="Nivel de texto 1…"/>
          <p:cNvSpPr txBox="1">
            <a:spLocks noGrp="1"/>
          </p:cNvSpPr>
          <p:nvPr>
            <p:ph type="body" idx="1"/>
          </p:nvPr>
        </p:nvSpPr>
        <p:spPr>
          <a:xfrm>
            <a:off x="609600" y="1600200"/>
            <a:ext cx="10972800" cy="525780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23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Default">
    <p:spTree>
      <p:nvGrpSpPr>
        <p:cNvPr id="1" name=""/>
        <p:cNvGrpSpPr/>
        <p:nvPr/>
      </p:nvGrpSpPr>
      <p:grpSpPr>
        <a:xfrm>
          <a:off x="0" y="0"/>
          <a:ext cx="0" cy="0"/>
          <a:chOff x="0" y="0"/>
          <a:chExt cx="0" cy="0"/>
        </a:xfrm>
      </p:grpSpPr>
      <p:sp>
        <p:nvSpPr>
          <p:cNvPr id="244"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245"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46" name="Rectángulo 6"/>
          <p:cNvSpPr/>
          <p:nvPr/>
        </p:nvSpPr>
        <p:spPr>
          <a:xfrm rot="5400000">
            <a:off x="3275805" y="-1580359"/>
            <a:ext cx="5626106" cy="11250618"/>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47"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248" name="Nivel de texto 1…"/>
          <p:cNvSpPr txBox="1">
            <a:spLocks noGrp="1"/>
          </p:cNvSpPr>
          <p:nvPr>
            <p:ph type="body" idx="1"/>
          </p:nvPr>
        </p:nvSpPr>
        <p:spPr>
          <a:xfrm>
            <a:off x="609600" y="1600200"/>
            <a:ext cx="10972800" cy="452596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249" name="Número de diapositiva"/>
          <p:cNvSpPr txBox="1">
            <a:spLocks noGrp="1"/>
          </p:cNvSpPr>
          <p:nvPr>
            <p:ph type="sldNum" sz="quarter" idx="2"/>
          </p:nvPr>
        </p:nvSpPr>
        <p:spPr>
          <a:xfrm>
            <a:off x="8477395" y="6231405"/>
            <a:ext cx="258620"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2_Default">
    <p:bg>
      <p:bgPr>
        <a:solidFill>
          <a:srgbClr val="FFFFFF"/>
        </a:solidFill>
        <a:effectLst/>
      </p:bgPr>
    </p:bg>
    <p:spTree>
      <p:nvGrpSpPr>
        <p:cNvPr id="1" name=""/>
        <p:cNvGrpSpPr/>
        <p:nvPr/>
      </p:nvGrpSpPr>
      <p:grpSpPr>
        <a:xfrm>
          <a:off x="0" y="0"/>
          <a:ext cx="0" cy="0"/>
          <a:chOff x="0" y="0"/>
          <a:chExt cx="0" cy="0"/>
        </a:xfrm>
      </p:grpSpPr>
      <p:sp>
        <p:nvSpPr>
          <p:cNvPr id="256"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257" name="Texto del título"/>
          <p:cNvSpPr txBox="1">
            <a:spLocks noGrp="1"/>
          </p:cNvSpPr>
          <p:nvPr>
            <p:ph type="title"/>
          </p:nvPr>
        </p:nvSpPr>
        <p:spPr>
          <a:xfrm>
            <a:off x="7953375" y="1330325"/>
            <a:ext cx="4017963" cy="2335216"/>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258" name="Nivel de texto 1…"/>
          <p:cNvSpPr txBox="1">
            <a:spLocks noGrp="1"/>
          </p:cNvSpPr>
          <p:nvPr>
            <p:ph type="body" sz="quarter" idx="1"/>
          </p:nvPr>
        </p:nvSpPr>
        <p:spPr>
          <a:xfrm>
            <a:off x="8008935" y="3838575"/>
            <a:ext cx="3906840" cy="117951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25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3_Default">
    <p:bg>
      <p:bgPr>
        <a:solidFill>
          <a:srgbClr val="FFFFFF"/>
        </a:solidFill>
        <a:effectLst/>
      </p:bgPr>
    </p:bg>
    <p:spTree>
      <p:nvGrpSpPr>
        <p:cNvPr id="1" name=""/>
        <p:cNvGrpSpPr/>
        <p:nvPr/>
      </p:nvGrpSpPr>
      <p:grpSpPr>
        <a:xfrm>
          <a:off x="0" y="0"/>
          <a:ext cx="0" cy="0"/>
          <a:chOff x="0" y="0"/>
          <a:chExt cx="0" cy="0"/>
        </a:xfrm>
      </p:grpSpPr>
      <p:sp>
        <p:nvSpPr>
          <p:cNvPr id="266"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267"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268" name="Nivel de texto 1…"/>
          <p:cNvSpPr txBox="1">
            <a:spLocks noGrp="1"/>
          </p:cNvSpPr>
          <p:nvPr>
            <p:ph type="body" sz="half" idx="1"/>
          </p:nvPr>
        </p:nvSpPr>
        <p:spPr>
          <a:xfrm>
            <a:off x="6996110" y="1573212"/>
            <a:ext cx="4956180" cy="438626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26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4_Default">
    <p:spTree>
      <p:nvGrpSpPr>
        <p:cNvPr id="1" name=""/>
        <p:cNvGrpSpPr/>
        <p:nvPr/>
      </p:nvGrpSpPr>
      <p:grpSpPr>
        <a:xfrm>
          <a:off x="0" y="0"/>
          <a:ext cx="0" cy="0"/>
          <a:chOff x="0" y="0"/>
          <a:chExt cx="0" cy="0"/>
        </a:xfrm>
      </p:grpSpPr>
      <p:sp>
        <p:nvSpPr>
          <p:cNvPr id="276"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277"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78" name="Rectángulo 6"/>
          <p:cNvSpPr/>
          <p:nvPr/>
        </p:nvSpPr>
        <p:spPr>
          <a:xfrm rot="5400000">
            <a:off x="3275805" y="-1580359"/>
            <a:ext cx="5626106" cy="11250618"/>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79"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280" name="Nivel de texto 1…"/>
          <p:cNvSpPr txBox="1">
            <a:spLocks noGrp="1"/>
          </p:cNvSpPr>
          <p:nvPr>
            <p:ph type="body" sz="quarter" idx="1"/>
          </p:nvPr>
        </p:nvSpPr>
        <p:spPr>
          <a:xfrm>
            <a:off x="6596060" y="331785"/>
            <a:ext cx="4956180" cy="70168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28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5_Default">
    <p:spTree>
      <p:nvGrpSpPr>
        <p:cNvPr id="1" name=""/>
        <p:cNvGrpSpPr/>
        <p:nvPr/>
      </p:nvGrpSpPr>
      <p:grpSpPr>
        <a:xfrm>
          <a:off x="0" y="0"/>
          <a:ext cx="0" cy="0"/>
          <a:chOff x="0" y="0"/>
          <a:chExt cx="0" cy="0"/>
        </a:xfrm>
      </p:grpSpPr>
      <p:sp>
        <p:nvSpPr>
          <p:cNvPr id="288"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289"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290" name="Nivel de texto 1…"/>
          <p:cNvSpPr txBox="1">
            <a:spLocks noGrp="1"/>
          </p:cNvSpPr>
          <p:nvPr>
            <p:ph type="body" idx="1"/>
          </p:nvPr>
        </p:nvSpPr>
        <p:spPr>
          <a:xfrm>
            <a:off x="609600" y="1600200"/>
            <a:ext cx="10972800" cy="452596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29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1_Diseño diapositiva general 2">
    <p:bg>
      <p:bgPr>
        <a:solidFill>
          <a:srgbClr val="FFFFFF"/>
        </a:solidFill>
        <a:effectLst/>
      </p:bgPr>
    </p:bg>
    <p:spTree>
      <p:nvGrpSpPr>
        <p:cNvPr id="1" name=""/>
        <p:cNvGrpSpPr/>
        <p:nvPr/>
      </p:nvGrpSpPr>
      <p:grpSpPr>
        <a:xfrm>
          <a:off x="0" y="0"/>
          <a:ext cx="0" cy="0"/>
          <a:chOff x="0" y="0"/>
          <a:chExt cx="0" cy="0"/>
        </a:xfrm>
      </p:grpSpPr>
      <p:sp>
        <p:nvSpPr>
          <p:cNvPr id="298" name="Rectángulo 2"/>
          <p:cNvSpPr/>
          <p:nvPr/>
        </p:nvSpPr>
        <p:spPr>
          <a:xfrm>
            <a:off x="11404120" y="0"/>
            <a:ext cx="787883" cy="6858000"/>
          </a:xfrm>
          <a:prstGeom prst="rect">
            <a:avLst/>
          </a:prstGeom>
          <a:solidFill>
            <a:srgbClr val="DAE3F3"/>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grpSp>
        <p:nvGrpSpPr>
          <p:cNvPr id="301" name="Grupo 3"/>
          <p:cNvGrpSpPr/>
          <p:nvPr/>
        </p:nvGrpSpPr>
        <p:grpSpPr>
          <a:xfrm>
            <a:off x="10709686" y="2744373"/>
            <a:ext cx="1369251" cy="1369253"/>
            <a:chOff x="-1" y="0"/>
            <a:chExt cx="1369250" cy="1369251"/>
          </a:xfrm>
        </p:grpSpPr>
        <p:sp>
          <p:nvSpPr>
            <p:cNvPr id="299" name="Elipse 4"/>
            <p:cNvSpPr/>
            <p:nvPr/>
          </p:nvSpPr>
          <p:spPr>
            <a:xfrm>
              <a:off x="-2" y="-1"/>
              <a:ext cx="1369251" cy="1369253"/>
            </a:xfrm>
            <a:prstGeom prst="ellipse">
              <a:avLst/>
            </a:prstGeom>
            <a:solidFill>
              <a:srgbClr val="FFFFFF"/>
            </a:solidFill>
            <a:ln w="28575" cap="flat">
              <a:solidFill>
                <a:srgbClr val="676112"/>
              </a:solidFill>
              <a:prstDash val="solid"/>
              <a:miter lim="8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pic>
          <p:nvPicPr>
            <p:cNvPr id="300" name="Gráfico 6" descr="Gráfico 6"/>
            <p:cNvPicPr>
              <a:picLocks noChangeAspect="1"/>
            </p:cNvPicPr>
            <p:nvPr/>
          </p:nvPicPr>
          <p:blipFill>
            <a:blip r:embed="rId2"/>
            <a:stretch>
              <a:fillRect/>
            </a:stretch>
          </p:blipFill>
          <p:spPr>
            <a:xfrm>
              <a:off x="173242" y="331120"/>
              <a:ext cx="1022761" cy="707010"/>
            </a:xfrm>
            <a:prstGeom prst="rect">
              <a:avLst/>
            </a:prstGeom>
            <a:ln w="12700" cap="flat">
              <a:noFill/>
              <a:miter lim="400000"/>
            </a:ln>
            <a:effectLst/>
          </p:spPr>
        </p:pic>
      </p:grpSp>
      <p:sp>
        <p:nvSpPr>
          <p:cNvPr id="302" name="Texto del título"/>
          <p:cNvSpPr txBox="1">
            <a:spLocks noGrp="1"/>
          </p:cNvSpPr>
          <p:nvPr>
            <p:ph type="title"/>
          </p:nvPr>
        </p:nvSpPr>
        <p:spPr>
          <a:xfrm>
            <a:off x="0" y="179975"/>
            <a:ext cx="10955547" cy="853598"/>
          </a:xfrm>
          <a:prstGeom prst="rect">
            <a:avLst/>
          </a:prstGeom>
        </p:spPr>
        <p:txBody>
          <a:bodyPr lIns="34275" tIns="34275" rIns="34275" bIns="34275" anchor="ctr"/>
          <a:lstStyle>
            <a:lvl1pPr indent="179999" defTabSz="914400">
              <a:lnSpc>
                <a:spcPct val="90000"/>
              </a:lnSpc>
              <a:defRPr sz="4000">
                <a:solidFill>
                  <a:srgbClr val="002060"/>
                </a:solidFill>
                <a:latin typeface="Arial Narrow"/>
                <a:ea typeface="Arial Narrow"/>
                <a:cs typeface="Arial Narrow"/>
                <a:sym typeface="Arial Narrow"/>
              </a:defRPr>
            </a:lvl1pPr>
          </a:lstStyle>
          <a:p>
            <a:r>
              <a:t>Texto del título</a:t>
            </a:r>
          </a:p>
        </p:txBody>
      </p:sp>
      <p:sp>
        <p:nvSpPr>
          <p:cNvPr id="303" name="Rectángulo 1"/>
          <p:cNvSpPr/>
          <p:nvPr/>
        </p:nvSpPr>
        <p:spPr>
          <a:xfrm>
            <a:off x="-3" y="-1"/>
            <a:ext cx="142084" cy="853598"/>
          </a:xfrm>
          <a:prstGeom prst="rect">
            <a:avLst/>
          </a:prstGeom>
          <a:solidFill>
            <a:srgbClr val="DAE3F3"/>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04" name="Triángulo isósceles 5"/>
          <p:cNvSpPr/>
          <p:nvPr/>
        </p:nvSpPr>
        <p:spPr>
          <a:xfrm rot="5400000">
            <a:off x="13158" y="536787"/>
            <a:ext cx="146307" cy="71232"/>
          </a:xfrm>
          <a:prstGeom prst="triangle">
            <a:avLst/>
          </a:prstGeom>
          <a:solidFill>
            <a:srgbClr val="002060"/>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05" name="Nivel de texto 1…"/>
          <p:cNvSpPr txBox="1">
            <a:spLocks noGrp="1"/>
          </p:cNvSpPr>
          <p:nvPr>
            <p:ph type="body" sz="half" idx="1"/>
          </p:nvPr>
        </p:nvSpPr>
        <p:spPr>
          <a:xfrm>
            <a:off x="311149" y="1138237"/>
            <a:ext cx="8513675" cy="2290767"/>
          </a:xfrm>
          <a:prstGeom prst="rect">
            <a:avLst/>
          </a:prstGeom>
        </p:spPr>
        <p:txBody>
          <a:bodyPr lIns="45718" tIns="45718" rIns="45718" bIns="45718"/>
          <a:lstStyle>
            <a:lvl1pPr marL="228600" indent="-228600" defTabSz="914400">
              <a:spcBef>
                <a:spcPts val="1000"/>
              </a:spcBef>
              <a:buSzPct val="100000"/>
              <a:buFont typeface="Arial"/>
              <a:defRPr sz="2800">
                <a:solidFill>
                  <a:srgbClr val="595959"/>
                </a:solidFill>
                <a:latin typeface="Arial Narrow"/>
                <a:ea typeface="Arial Narrow"/>
                <a:cs typeface="Arial Narrow"/>
                <a:sym typeface="Arial Narrow"/>
              </a:defRPr>
            </a:lvl1pPr>
            <a:lvl2pPr marL="723900" indent="-266700" defTabSz="914400">
              <a:spcBef>
                <a:spcPts val="1000"/>
              </a:spcBef>
              <a:buSzPct val="100000"/>
              <a:buFont typeface="Arial"/>
              <a:defRPr sz="2800">
                <a:solidFill>
                  <a:srgbClr val="595959"/>
                </a:solidFill>
                <a:latin typeface="Arial Narrow"/>
                <a:ea typeface="Arial Narrow"/>
                <a:cs typeface="Arial Narrow"/>
                <a:sym typeface="Arial Narrow"/>
              </a:defRPr>
            </a:lvl2pPr>
            <a:lvl3pPr marL="1234438" indent="-320038" defTabSz="914400">
              <a:spcBef>
                <a:spcPts val="1000"/>
              </a:spcBef>
              <a:buSzPct val="100000"/>
              <a:buFont typeface="Arial"/>
              <a:defRPr sz="2800">
                <a:solidFill>
                  <a:srgbClr val="595959"/>
                </a:solidFill>
                <a:latin typeface="Arial Narrow"/>
                <a:ea typeface="Arial Narrow"/>
                <a:cs typeface="Arial Narrow"/>
                <a:sym typeface="Arial Narrow"/>
              </a:defRPr>
            </a:lvl3pPr>
            <a:lvl4pPr marL="1727200" indent="-355600" defTabSz="914400">
              <a:spcBef>
                <a:spcPts val="1000"/>
              </a:spcBef>
              <a:buSzPct val="100000"/>
              <a:buFont typeface="Arial"/>
              <a:defRPr sz="2800">
                <a:solidFill>
                  <a:srgbClr val="595959"/>
                </a:solidFill>
                <a:latin typeface="Arial Narrow"/>
                <a:ea typeface="Arial Narrow"/>
                <a:cs typeface="Arial Narrow"/>
                <a:sym typeface="Arial Narrow"/>
              </a:defRPr>
            </a:lvl4pPr>
            <a:lvl5pPr marL="2184400" indent="-355600" defTabSz="914400">
              <a:spcBef>
                <a:spcPts val="1000"/>
              </a:spcBef>
              <a:buSzPct val="100000"/>
              <a:buFont typeface="Arial"/>
              <a:defRPr sz="2800">
                <a:solidFill>
                  <a:srgbClr val="595959"/>
                </a:solidFill>
                <a:latin typeface="Arial Narrow"/>
                <a:ea typeface="Arial Narrow"/>
                <a:cs typeface="Arial Narrow"/>
                <a:sym typeface="Arial Narrow"/>
              </a:defRPr>
            </a:lvl5pPr>
          </a:lstStyle>
          <a:p>
            <a:r>
              <a:t>Nivel de texto 1</a:t>
            </a:r>
          </a:p>
          <a:p>
            <a:pPr lvl="1"/>
            <a:r>
              <a:t>Nivel de texto 2</a:t>
            </a:r>
          </a:p>
          <a:p>
            <a:pPr lvl="2"/>
            <a:r>
              <a:t>Nivel de texto 3</a:t>
            </a:r>
          </a:p>
          <a:p>
            <a:pPr lvl="3"/>
            <a:r>
              <a:t>Nivel de texto 4</a:t>
            </a:r>
          </a:p>
          <a:p>
            <a:pPr lvl="4"/>
            <a:r>
              <a:t>Nivel de texto 5</a:t>
            </a:r>
          </a:p>
        </p:txBody>
      </p:sp>
      <p:pic>
        <p:nvPicPr>
          <p:cNvPr id="306" name="Imagen 10" descr="Imagen 10"/>
          <p:cNvPicPr>
            <a:picLocks noChangeAspect="1"/>
          </p:cNvPicPr>
          <p:nvPr/>
        </p:nvPicPr>
        <p:blipFill>
          <a:blip r:embed="rId3"/>
          <a:stretch>
            <a:fillRect/>
          </a:stretch>
        </p:blipFill>
        <p:spPr>
          <a:xfrm>
            <a:off x="9317670" y="6287770"/>
            <a:ext cx="2918669" cy="472610"/>
          </a:xfrm>
          <a:prstGeom prst="rect">
            <a:avLst/>
          </a:prstGeom>
          <a:ln w="12700">
            <a:miter lim="400000"/>
          </a:ln>
        </p:spPr>
      </p:pic>
      <p:sp>
        <p:nvSpPr>
          <p:cNvPr id="30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314" name="Rectangle 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315" name="Rectangle 2"/>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16" name="Rectangle 3"/>
          <p:cNvSpPr/>
          <p:nvPr/>
        </p:nvSpPr>
        <p:spPr>
          <a:xfrm rot="5400000">
            <a:off x="3275806" y="-1580359"/>
            <a:ext cx="5626103" cy="11250618"/>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17" name="Texto del título"/>
          <p:cNvSpPr txBox="1">
            <a:spLocks noGrp="1"/>
          </p:cNvSpPr>
          <p:nvPr>
            <p:ph type="title"/>
          </p:nvPr>
        </p:nvSpPr>
        <p:spPr>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318" name="Nivel de texto 1…"/>
          <p:cNvSpPr txBox="1">
            <a:spLocks noGrp="1"/>
          </p:cNvSpPr>
          <p:nvPr>
            <p:ph type="body" idx="1"/>
          </p:nvPr>
        </p:nvSpPr>
        <p:spPr>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723900" indent="-2667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233487" indent="-31908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727200" indent="-355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184400" indent="-355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319" name="Número de diapositiva"/>
          <p:cNvSpPr txBox="1">
            <a:spLocks noGrp="1"/>
          </p:cNvSpPr>
          <p:nvPr>
            <p:ph type="sldNum" sz="quarter" idx="2"/>
          </p:nvPr>
        </p:nvSpPr>
        <p:spPr>
          <a:xfrm>
            <a:off x="8483138" y="6227288"/>
            <a:ext cx="252880" cy="256537"/>
          </a:xfrm>
          <a:prstGeom prst="rect">
            <a:avLst/>
          </a:prstGeom>
        </p:spPr>
        <p:txBody>
          <a:bodyPr/>
          <a:lstStyle>
            <a:lvl1pPr>
              <a:defRPr>
                <a:latin typeface="Arial Hebrew Scholar"/>
                <a:ea typeface="Arial Hebrew Scholar"/>
                <a:cs typeface="Arial Hebrew Scholar"/>
                <a:sym typeface="Arial Hebrew Scholar"/>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6_Default">
    <p:spTree>
      <p:nvGrpSpPr>
        <p:cNvPr id="1" name=""/>
        <p:cNvGrpSpPr/>
        <p:nvPr/>
      </p:nvGrpSpPr>
      <p:grpSpPr>
        <a:xfrm>
          <a:off x="0" y="0"/>
          <a:ext cx="0" cy="0"/>
          <a:chOff x="0" y="0"/>
          <a:chExt cx="0" cy="0"/>
        </a:xfrm>
      </p:grpSpPr>
      <p:sp>
        <p:nvSpPr>
          <p:cNvPr id="326"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327"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28" name="Rectángulo 6"/>
          <p:cNvSpPr/>
          <p:nvPr/>
        </p:nvSpPr>
        <p:spPr>
          <a:xfrm rot="5400000">
            <a:off x="3275805" y="-1580359"/>
            <a:ext cx="5626106" cy="11250619"/>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29"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330" name="Nivel de texto 1…"/>
          <p:cNvSpPr txBox="1">
            <a:spLocks noGrp="1"/>
          </p:cNvSpPr>
          <p:nvPr>
            <p:ph type="body" sz="quarter" idx="1"/>
          </p:nvPr>
        </p:nvSpPr>
        <p:spPr>
          <a:xfrm>
            <a:off x="6596060" y="331785"/>
            <a:ext cx="4956181" cy="70168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33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En blanco">
    <p:bg>
      <p:bgPr>
        <a:solidFill>
          <a:srgbClr val="FFFFFF"/>
        </a:solidFill>
        <a:effectLst/>
      </p:bgPr>
    </p:bg>
    <p:spTree>
      <p:nvGrpSpPr>
        <p:cNvPr id="1" name=""/>
        <p:cNvGrpSpPr/>
        <p:nvPr/>
      </p:nvGrpSpPr>
      <p:grpSpPr>
        <a:xfrm>
          <a:off x="0" y="0"/>
          <a:ext cx="0" cy="0"/>
          <a:chOff x="0" y="0"/>
          <a:chExt cx="0" cy="0"/>
        </a:xfrm>
      </p:grpSpPr>
      <p:sp>
        <p:nvSpPr>
          <p:cNvPr id="31" name="Número de diapositiva"/>
          <p:cNvSpPr txBox="1">
            <a:spLocks noGrp="1"/>
          </p:cNvSpPr>
          <p:nvPr>
            <p:ph type="sldNum" sz="quarter" idx="2"/>
          </p:nvPr>
        </p:nvSpPr>
        <p:spPr>
          <a:xfrm>
            <a:off x="11095181" y="6414762"/>
            <a:ext cx="258620" cy="24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7_Default">
    <p:bg>
      <p:bgPr>
        <a:solidFill>
          <a:srgbClr val="FFFFFF"/>
        </a:solidFill>
        <a:effectLst/>
      </p:bgPr>
    </p:bg>
    <p:spTree>
      <p:nvGrpSpPr>
        <p:cNvPr id="1" name=""/>
        <p:cNvGrpSpPr/>
        <p:nvPr/>
      </p:nvGrpSpPr>
      <p:grpSpPr>
        <a:xfrm>
          <a:off x="0" y="0"/>
          <a:ext cx="0" cy="0"/>
          <a:chOff x="0" y="0"/>
          <a:chExt cx="0" cy="0"/>
        </a:xfrm>
      </p:grpSpPr>
      <p:sp>
        <p:nvSpPr>
          <p:cNvPr id="338" name="Rectángulo 4"/>
          <p:cNvSpPr/>
          <p:nvPr/>
        </p:nvSpPr>
        <p:spPr>
          <a:xfrm>
            <a:off x="0" y="-92077"/>
            <a:ext cx="12192000" cy="6949286"/>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39" name="Rectángulo 5"/>
          <p:cNvSpPr/>
          <p:nvPr/>
        </p:nvSpPr>
        <p:spPr>
          <a:xfrm>
            <a:off x="0" y="-92077"/>
            <a:ext cx="1430338" cy="694928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pic>
        <p:nvPicPr>
          <p:cNvPr id="340" name="Imagen 6" descr="Imagen 6"/>
          <p:cNvPicPr>
            <a:picLocks noChangeAspect="1"/>
          </p:cNvPicPr>
          <p:nvPr/>
        </p:nvPicPr>
        <p:blipFill>
          <a:blip r:embed="rId2"/>
          <a:stretch>
            <a:fillRect/>
          </a:stretch>
        </p:blipFill>
        <p:spPr>
          <a:xfrm>
            <a:off x="189705" y="5698330"/>
            <a:ext cx="1034259" cy="1033467"/>
          </a:xfrm>
          <a:prstGeom prst="rect">
            <a:avLst/>
          </a:prstGeom>
          <a:ln w="12700">
            <a:miter lim="400000"/>
          </a:ln>
        </p:spPr>
      </p:pic>
      <p:pic>
        <p:nvPicPr>
          <p:cNvPr id="341" name="Imagen 7" descr="Imagen 7"/>
          <p:cNvPicPr>
            <a:picLocks noChangeAspect="1"/>
          </p:cNvPicPr>
          <p:nvPr/>
        </p:nvPicPr>
        <p:blipFill>
          <a:blip r:embed="rId3"/>
          <a:stretch>
            <a:fillRect/>
          </a:stretch>
        </p:blipFill>
        <p:spPr>
          <a:xfrm>
            <a:off x="693737" y="83341"/>
            <a:ext cx="4925220" cy="1101729"/>
          </a:xfrm>
          <a:prstGeom prst="rect">
            <a:avLst/>
          </a:prstGeom>
          <a:ln w="12700">
            <a:miter lim="400000"/>
          </a:ln>
        </p:spPr>
      </p:pic>
      <p:sp>
        <p:nvSpPr>
          <p:cNvPr id="342" name="Texto del título"/>
          <p:cNvSpPr txBox="1">
            <a:spLocks noGrp="1"/>
          </p:cNvSpPr>
          <p:nvPr>
            <p:ph type="title"/>
          </p:nvPr>
        </p:nvSpPr>
        <p:spPr>
          <a:xfrm>
            <a:off x="609600" y="274635"/>
            <a:ext cx="10972800" cy="1143004"/>
          </a:xfrm>
          <a:prstGeom prst="rect">
            <a:avLst/>
          </a:prstGeom>
        </p:spPr>
        <p:txBody>
          <a:bodyPr/>
          <a:lstStyle>
            <a:lvl1pPr>
              <a:defRPr spc="-419"/>
            </a:lvl1pPr>
          </a:lstStyle>
          <a:p>
            <a:r>
              <a:t>Texto del título</a:t>
            </a:r>
          </a:p>
        </p:txBody>
      </p:sp>
      <p:sp>
        <p:nvSpPr>
          <p:cNvPr id="343" name="Nivel de texto 1…"/>
          <p:cNvSpPr txBox="1">
            <a:spLocks noGrp="1"/>
          </p:cNvSpPr>
          <p:nvPr>
            <p:ph type="body" idx="1"/>
          </p:nvPr>
        </p:nvSpPr>
        <p:spPr>
          <a:xfrm>
            <a:off x="609600" y="1600200"/>
            <a:ext cx="10972800" cy="4525963"/>
          </a:xfrm>
          <a:prstGeom prst="rect">
            <a:avLst/>
          </a:prstGeom>
        </p:spPr>
        <p:txBody>
          <a:bodyPr/>
          <a:lstStyle>
            <a:lvl2pPr marL="1422400" indent="-812800"/>
            <a:lvl3pPr marL="2032000" indent="-812800"/>
            <a:lvl4pPr marL="2641600" indent="-812800"/>
            <a:lvl5pPr marL="3251200" indent="-812800"/>
          </a:lstStyle>
          <a:p>
            <a:r>
              <a:t>Nivel de texto 1</a:t>
            </a:r>
          </a:p>
          <a:p>
            <a:pPr lvl="1"/>
            <a:r>
              <a:t>Nivel de texto 2</a:t>
            </a:r>
          </a:p>
          <a:p>
            <a:pPr lvl="2"/>
            <a:r>
              <a:t>Nivel de texto 3</a:t>
            </a:r>
          </a:p>
          <a:p>
            <a:pPr lvl="3"/>
            <a:r>
              <a:t>Nivel de texto 4</a:t>
            </a:r>
          </a:p>
          <a:p>
            <a:pPr lvl="4"/>
            <a:r>
              <a:t>Nivel de texto 5</a:t>
            </a:r>
          </a:p>
        </p:txBody>
      </p:sp>
      <p:sp>
        <p:nvSpPr>
          <p:cNvPr id="34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8_Default">
    <p:spTree>
      <p:nvGrpSpPr>
        <p:cNvPr id="1" name=""/>
        <p:cNvGrpSpPr/>
        <p:nvPr/>
      </p:nvGrpSpPr>
      <p:grpSpPr>
        <a:xfrm>
          <a:off x="0" y="0"/>
          <a:ext cx="0" cy="0"/>
          <a:chOff x="0" y="0"/>
          <a:chExt cx="0" cy="0"/>
        </a:xfrm>
      </p:grpSpPr>
      <p:sp>
        <p:nvSpPr>
          <p:cNvPr id="351"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352"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53" name="Rectángulo 6"/>
          <p:cNvSpPr/>
          <p:nvPr/>
        </p:nvSpPr>
        <p:spPr>
          <a:xfrm rot="5400000">
            <a:off x="3275805" y="-1580359"/>
            <a:ext cx="5626106" cy="11250619"/>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54"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355" name="Nivel de texto 1…"/>
          <p:cNvSpPr txBox="1">
            <a:spLocks noGrp="1"/>
          </p:cNvSpPr>
          <p:nvPr>
            <p:ph type="body" idx="1"/>
          </p:nvPr>
        </p:nvSpPr>
        <p:spPr>
          <a:xfrm>
            <a:off x="609600" y="1600200"/>
            <a:ext cx="10972800" cy="452596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356" name="Número de diapositiva"/>
          <p:cNvSpPr txBox="1">
            <a:spLocks noGrp="1"/>
          </p:cNvSpPr>
          <p:nvPr>
            <p:ph type="sldNum" sz="quarter" idx="2"/>
          </p:nvPr>
        </p:nvSpPr>
        <p:spPr>
          <a:xfrm>
            <a:off x="8477395" y="6231405"/>
            <a:ext cx="258620"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9_Default">
    <p:spTree>
      <p:nvGrpSpPr>
        <p:cNvPr id="1" name=""/>
        <p:cNvGrpSpPr/>
        <p:nvPr/>
      </p:nvGrpSpPr>
      <p:grpSpPr>
        <a:xfrm>
          <a:off x="0" y="0"/>
          <a:ext cx="0" cy="0"/>
          <a:chOff x="0" y="0"/>
          <a:chExt cx="0" cy="0"/>
        </a:xfrm>
      </p:grpSpPr>
      <p:sp>
        <p:nvSpPr>
          <p:cNvPr id="363"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364"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65" name="Rectángulo 6"/>
          <p:cNvSpPr/>
          <p:nvPr/>
        </p:nvSpPr>
        <p:spPr>
          <a:xfrm rot="5400000">
            <a:off x="3275805" y="-1580360"/>
            <a:ext cx="5626106" cy="11250621"/>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66"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367" name="Nivel de texto 1…"/>
          <p:cNvSpPr txBox="1">
            <a:spLocks noGrp="1"/>
          </p:cNvSpPr>
          <p:nvPr>
            <p:ph type="body" sz="quarter" idx="1"/>
          </p:nvPr>
        </p:nvSpPr>
        <p:spPr>
          <a:xfrm>
            <a:off x="6596060" y="331785"/>
            <a:ext cx="4956181" cy="70168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36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1_Título y objetos">
    <p:spTree>
      <p:nvGrpSpPr>
        <p:cNvPr id="1" name=""/>
        <p:cNvGrpSpPr/>
        <p:nvPr/>
      </p:nvGrpSpPr>
      <p:grpSpPr>
        <a:xfrm>
          <a:off x="0" y="0"/>
          <a:ext cx="0" cy="0"/>
          <a:chOff x="0" y="0"/>
          <a:chExt cx="0" cy="0"/>
        </a:xfrm>
      </p:grpSpPr>
      <p:sp>
        <p:nvSpPr>
          <p:cNvPr id="375" name="Rectangle 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376" name="Rectangle 2"/>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77" name="Rectangle 3"/>
          <p:cNvSpPr/>
          <p:nvPr/>
        </p:nvSpPr>
        <p:spPr>
          <a:xfrm rot="5400000">
            <a:off x="3275806" y="-1580359"/>
            <a:ext cx="5626103" cy="11250618"/>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78" name="Texto del título"/>
          <p:cNvSpPr txBox="1">
            <a:spLocks noGrp="1"/>
          </p:cNvSpPr>
          <p:nvPr>
            <p:ph type="title"/>
          </p:nvPr>
        </p:nvSpPr>
        <p:spPr>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379" name="Nivel de texto 1…"/>
          <p:cNvSpPr txBox="1">
            <a:spLocks noGrp="1"/>
          </p:cNvSpPr>
          <p:nvPr>
            <p:ph type="body" idx="1"/>
          </p:nvPr>
        </p:nvSpPr>
        <p:spPr>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723900" indent="-2667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233487" indent="-31908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727200" indent="-355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184400" indent="-355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380" name="Número de diapositiva"/>
          <p:cNvSpPr txBox="1">
            <a:spLocks noGrp="1"/>
          </p:cNvSpPr>
          <p:nvPr>
            <p:ph type="sldNum" sz="quarter" idx="2"/>
          </p:nvPr>
        </p:nvSpPr>
        <p:spPr>
          <a:xfrm>
            <a:off x="8483139" y="6227288"/>
            <a:ext cx="252880" cy="256537"/>
          </a:xfrm>
          <a:prstGeom prst="rect">
            <a:avLst/>
          </a:prstGeom>
        </p:spPr>
        <p:txBody>
          <a:bodyPr/>
          <a:lstStyle>
            <a:lvl1pPr>
              <a:defRPr>
                <a:latin typeface="Arial Hebrew Scholar"/>
                <a:ea typeface="Arial Hebrew Scholar"/>
                <a:cs typeface="Arial Hebrew Scholar"/>
                <a:sym typeface="Arial Hebrew Scholar"/>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387"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388" name="Texto del título"/>
          <p:cNvSpPr txBox="1">
            <a:spLocks noGrp="1"/>
          </p:cNvSpPr>
          <p:nvPr>
            <p:ph type="title"/>
          </p:nvPr>
        </p:nvSpPr>
        <p:spPr>
          <a:xfrm>
            <a:off x="7953375" y="1330325"/>
            <a:ext cx="4017963" cy="2335216"/>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389" name="Nivel de texto 1…"/>
          <p:cNvSpPr txBox="1">
            <a:spLocks noGrp="1"/>
          </p:cNvSpPr>
          <p:nvPr>
            <p:ph type="body" sz="quarter" idx="1"/>
          </p:nvPr>
        </p:nvSpPr>
        <p:spPr>
          <a:xfrm>
            <a:off x="8008935" y="3838575"/>
            <a:ext cx="3906840" cy="117951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39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397" name="Rectángulo 4"/>
          <p:cNvSpPr/>
          <p:nvPr/>
        </p:nvSpPr>
        <p:spPr>
          <a:xfrm>
            <a:off x="0" y="-92076"/>
            <a:ext cx="12192000" cy="694928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98" name="Rectángulo 5"/>
          <p:cNvSpPr/>
          <p:nvPr/>
        </p:nvSpPr>
        <p:spPr>
          <a:xfrm>
            <a:off x="0" y="-92076"/>
            <a:ext cx="1430338" cy="6949283"/>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pic>
        <p:nvPicPr>
          <p:cNvPr id="399" name="Imagen 6" descr="Imagen 6"/>
          <p:cNvPicPr>
            <a:picLocks noChangeAspect="1"/>
          </p:cNvPicPr>
          <p:nvPr/>
        </p:nvPicPr>
        <p:blipFill>
          <a:blip r:embed="rId2"/>
          <a:stretch>
            <a:fillRect/>
          </a:stretch>
        </p:blipFill>
        <p:spPr>
          <a:xfrm>
            <a:off x="189705" y="5698330"/>
            <a:ext cx="1034259" cy="1033468"/>
          </a:xfrm>
          <a:prstGeom prst="rect">
            <a:avLst/>
          </a:prstGeom>
          <a:ln w="12700">
            <a:miter lim="400000"/>
          </a:ln>
        </p:spPr>
      </p:pic>
      <p:pic>
        <p:nvPicPr>
          <p:cNvPr id="400" name="Imagen 7" descr="Imagen 7"/>
          <p:cNvPicPr>
            <a:picLocks noChangeAspect="1"/>
          </p:cNvPicPr>
          <p:nvPr/>
        </p:nvPicPr>
        <p:blipFill>
          <a:blip r:embed="rId3"/>
          <a:stretch>
            <a:fillRect/>
          </a:stretch>
        </p:blipFill>
        <p:spPr>
          <a:xfrm>
            <a:off x="693737" y="83341"/>
            <a:ext cx="4925222" cy="1101729"/>
          </a:xfrm>
          <a:prstGeom prst="rect">
            <a:avLst/>
          </a:prstGeom>
          <a:ln w="12700">
            <a:miter lim="400000"/>
          </a:ln>
        </p:spPr>
      </p:pic>
      <p:sp>
        <p:nvSpPr>
          <p:cNvPr id="40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fondo balnco textos y cifras">
    <p:bg>
      <p:bgPr>
        <a:solidFill>
          <a:srgbClr val="F2F2F2"/>
        </a:solidFill>
        <a:effectLst/>
      </p:bgPr>
    </p:bg>
    <p:spTree>
      <p:nvGrpSpPr>
        <p:cNvPr id="1" name=""/>
        <p:cNvGrpSpPr/>
        <p:nvPr/>
      </p:nvGrpSpPr>
      <p:grpSpPr>
        <a:xfrm>
          <a:off x="0" y="0"/>
          <a:ext cx="0" cy="0"/>
          <a:chOff x="0" y="0"/>
          <a:chExt cx="0" cy="0"/>
        </a:xfrm>
      </p:grpSpPr>
      <p:sp>
        <p:nvSpPr>
          <p:cNvPr id="408" name="Rectángulo 11"/>
          <p:cNvSpPr/>
          <p:nvPr/>
        </p:nvSpPr>
        <p:spPr>
          <a:xfrm>
            <a:off x="-4" y="-49542"/>
            <a:ext cx="12192007" cy="6907542"/>
          </a:xfrm>
          <a:prstGeom prst="rect">
            <a:avLst/>
          </a:prstGeom>
          <a:solidFill>
            <a:srgbClr val="96BDE3"/>
          </a:solidFill>
          <a:ln w="12700">
            <a:miter lim="400000"/>
          </a:ln>
        </p:spPr>
        <p:txBody>
          <a:bodyPr lIns="45718" tIns="45718" rIns="45718" bIns="45718" anchor="ctr"/>
          <a:lstStyle/>
          <a:p>
            <a:pPr algn="ctr">
              <a:defRPr b="1">
                <a:ln w="22225" cap="flat">
                  <a:solidFill>
                    <a:schemeClr val="accent2"/>
                  </a:solidFill>
                  <a:prstDash val="solid"/>
                  <a:round/>
                </a:ln>
                <a:solidFill>
                  <a:srgbClr val="F8CBAD"/>
                </a:solidFill>
                <a:latin typeface="+mj-lt"/>
                <a:ea typeface="+mj-ea"/>
                <a:cs typeface="+mj-cs"/>
                <a:sym typeface="Calibri"/>
              </a:defRPr>
            </a:pPr>
            <a:endParaRPr/>
          </a:p>
        </p:txBody>
      </p:sp>
      <p:sp>
        <p:nvSpPr>
          <p:cNvPr id="409" name="Rectángulo 4"/>
          <p:cNvSpPr/>
          <p:nvPr/>
        </p:nvSpPr>
        <p:spPr>
          <a:xfrm>
            <a:off x="0" y="-92765"/>
            <a:ext cx="12192000" cy="6950765"/>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410" name="Rectángulo 5"/>
          <p:cNvSpPr/>
          <p:nvPr/>
        </p:nvSpPr>
        <p:spPr>
          <a:xfrm>
            <a:off x="0" y="-92765"/>
            <a:ext cx="1430760" cy="6950765"/>
          </a:xfrm>
          <a:prstGeom prst="rect">
            <a:avLst/>
          </a:prstGeom>
          <a:solidFill>
            <a:srgbClr val="96BDE3"/>
          </a:solidFill>
          <a:ln w="12700">
            <a:miter lim="400000"/>
          </a:ln>
        </p:spPr>
        <p:txBody>
          <a:bodyPr lIns="45718" tIns="45718" rIns="45718" bIns="45718" anchor="ctr"/>
          <a:lstStyle/>
          <a:p>
            <a:pPr algn="ctr">
              <a:defRPr b="1">
                <a:ln w="22225" cap="flat">
                  <a:solidFill>
                    <a:schemeClr val="accent2"/>
                  </a:solidFill>
                  <a:prstDash val="solid"/>
                  <a:round/>
                </a:ln>
                <a:solidFill>
                  <a:srgbClr val="F8CBAD"/>
                </a:solidFill>
                <a:latin typeface="+mj-lt"/>
                <a:ea typeface="+mj-ea"/>
                <a:cs typeface="+mj-cs"/>
                <a:sym typeface="Calibri"/>
              </a:defRPr>
            </a:pPr>
            <a:endParaRPr/>
          </a:p>
        </p:txBody>
      </p:sp>
      <p:pic>
        <p:nvPicPr>
          <p:cNvPr id="411" name="Imagen 6" descr="Imagen 6"/>
          <p:cNvPicPr>
            <a:picLocks noChangeAspect="1"/>
          </p:cNvPicPr>
          <p:nvPr/>
        </p:nvPicPr>
        <p:blipFill>
          <a:blip r:embed="rId2"/>
          <a:stretch>
            <a:fillRect/>
          </a:stretch>
        </p:blipFill>
        <p:spPr>
          <a:xfrm>
            <a:off x="190285" y="5698433"/>
            <a:ext cx="1034021" cy="1034026"/>
          </a:xfrm>
          <a:prstGeom prst="rect">
            <a:avLst/>
          </a:prstGeom>
          <a:ln w="12700">
            <a:miter lim="400000"/>
          </a:ln>
        </p:spPr>
      </p:pic>
      <p:sp>
        <p:nvSpPr>
          <p:cNvPr id="412" name="Número de diapositiva"/>
          <p:cNvSpPr txBox="1">
            <a:spLocks noGrp="1"/>
          </p:cNvSpPr>
          <p:nvPr>
            <p:ph type="sldNum" sz="quarter" idx="2"/>
          </p:nvPr>
        </p:nvSpPr>
        <p:spPr>
          <a:xfrm>
            <a:off x="8478982" y="6232199"/>
            <a:ext cx="258620"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419"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420"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421" name="Rectángulo 6"/>
          <p:cNvSpPr/>
          <p:nvPr/>
        </p:nvSpPr>
        <p:spPr>
          <a:xfrm rot="5400000">
            <a:off x="3275805" y="-1580359"/>
            <a:ext cx="5626106" cy="11250619"/>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422"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423" name="Nivel de texto 1…"/>
          <p:cNvSpPr txBox="1">
            <a:spLocks noGrp="1"/>
          </p:cNvSpPr>
          <p:nvPr>
            <p:ph type="body" sz="quarter" idx="1"/>
          </p:nvPr>
        </p:nvSpPr>
        <p:spPr>
          <a:xfrm>
            <a:off x="6596060" y="331785"/>
            <a:ext cx="4956181" cy="70168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42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_Diseño diapositiva general 2">
    <p:spTree>
      <p:nvGrpSpPr>
        <p:cNvPr id="1" name=""/>
        <p:cNvGrpSpPr/>
        <p:nvPr/>
      </p:nvGrpSpPr>
      <p:grpSpPr>
        <a:xfrm>
          <a:off x="0" y="0"/>
          <a:ext cx="0" cy="0"/>
          <a:chOff x="0" y="0"/>
          <a:chExt cx="0" cy="0"/>
        </a:xfrm>
      </p:grpSpPr>
      <p:sp>
        <p:nvSpPr>
          <p:cNvPr id="431" name="Rectángulo 2"/>
          <p:cNvSpPr/>
          <p:nvPr/>
        </p:nvSpPr>
        <p:spPr>
          <a:xfrm>
            <a:off x="11404120" y="0"/>
            <a:ext cx="787881" cy="6858000"/>
          </a:xfrm>
          <a:prstGeom prst="rect">
            <a:avLst/>
          </a:prstGeom>
          <a:solidFill>
            <a:srgbClr val="DEEBF7"/>
          </a:solidFill>
          <a:ln w="12700">
            <a:miter lim="400000"/>
          </a:ln>
        </p:spPr>
        <p:txBody>
          <a:bodyPr lIns="45718" tIns="45718" rIns="45718" bIns="45718" anchor="ctr"/>
          <a:lstStyle/>
          <a:p>
            <a:pPr algn="ctr">
              <a:defRPr>
                <a:solidFill>
                  <a:srgbClr val="DCEAFB"/>
                </a:solidFill>
                <a:latin typeface="+mj-lt"/>
                <a:ea typeface="+mj-ea"/>
                <a:cs typeface="+mj-cs"/>
                <a:sym typeface="Calibri"/>
              </a:defRPr>
            </a:pPr>
            <a:endParaRPr/>
          </a:p>
        </p:txBody>
      </p:sp>
      <p:grpSp>
        <p:nvGrpSpPr>
          <p:cNvPr id="434" name="Grupo 3"/>
          <p:cNvGrpSpPr/>
          <p:nvPr/>
        </p:nvGrpSpPr>
        <p:grpSpPr>
          <a:xfrm>
            <a:off x="10709688" y="2744376"/>
            <a:ext cx="1369247" cy="1369249"/>
            <a:chOff x="0" y="-1"/>
            <a:chExt cx="1369245" cy="1369248"/>
          </a:xfrm>
        </p:grpSpPr>
        <p:sp>
          <p:nvSpPr>
            <p:cNvPr id="432" name="Elipse 4"/>
            <p:cNvSpPr/>
            <p:nvPr/>
          </p:nvSpPr>
          <p:spPr>
            <a:xfrm>
              <a:off x="-1" y="-2"/>
              <a:ext cx="1369246" cy="1369249"/>
            </a:xfrm>
            <a:prstGeom prst="ellipse">
              <a:avLst/>
            </a:prstGeom>
            <a:solidFill>
              <a:srgbClr val="DCEAFB"/>
            </a:solidFill>
            <a:ln w="28575" cap="flat">
              <a:solidFill>
                <a:srgbClr val="676112"/>
              </a:solidFill>
              <a:prstDash val="solid"/>
              <a:round/>
            </a:ln>
            <a:effectLst/>
          </p:spPr>
          <p:txBody>
            <a:bodyPr wrap="square" lIns="45718" tIns="45718" rIns="45718" bIns="45718" numCol="1" anchor="ctr">
              <a:noAutofit/>
            </a:bodyPr>
            <a:lstStyle/>
            <a:p>
              <a:pPr algn="ctr">
                <a:defRPr>
                  <a:solidFill>
                    <a:srgbClr val="DCEAFB"/>
                  </a:solidFill>
                  <a:latin typeface="+mj-lt"/>
                  <a:ea typeface="+mj-ea"/>
                  <a:cs typeface="+mj-cs"/>
                  <a:sym typeface="Calibri"/>
                </a:defRPr>
              </a:pPr>
              <a:endParaRPr/>
            </a:p>
          </p:txBody>
        </p:sp>
        <p:pic>
          <p:nvPicPr>
            <p:cNvPr id="433" name="Gráfico 6" descr="Gráfico 6"/>
            <p:cNvPicPr>
              <a:picLocks noChangeAspect="1"/>
            </p:cNvPicPr>
            <p:nvPr/>
          </p:nvPicPr>
          <p:blipFill>
            <a:blip r:embed="rId2"/>
            <a:stretch>
              <a:fillRect/>
            </a:stretch>
          </p:blipFill>
          <p:spPr>
            <a:xfrm>
              <a:off x="173242" y="331118"/>
              <a:ext cx="1022758" cy="707008"/>
            </a:xfrm>
            <a:prstGeom prst="rect">
              <a:avLst/>
            </a:prstGeom>
            <a:ln w="12700" cap="flat">
              <a:noFill/>
              <a:miter lim="400000"/>
            </a:ln>
            <a:effectLst/>
          </p:spPr>
        </p:pic>
      </p:grpSp>
      <p:sp>
        <p:nvSpPr>
          <p:cNvPr id="435" name="Texto del título"/>
          <p:cNvSpPr txBox="1">
            <a:spLocks noGrp="1"/>
          </p:cNvSpPr>
          <p:nvPr>
            <p:ph type="title"/>
          </p:nvPr>
        </p:nvSpPr>
        <p:spPr>
          <a:xfrm>
            <a:off x="0" y="179975"/>
            <a:ext cx="10955547" cy="853598"/>
          </a:xfrm>
          <a:prstGeom prst="rect">
            <a:avLst/>
          </a:prstGeom>
        </p:spPr>
        <p:txBody>
          <a:bodyPr lIns="34275" tIns="34275" rIns="34275" bIns="34275" anchor="ctr"/>
          <a:lstStyle>
            <a:lvl1pPr indent="179999">
              <a:lnSpc>
                <a:spcPct val="90000"/>
              </a:lnSpc>
              <a:defRPr sz="4000">
                <a:solidFill>
                  <a:srgbClr val="002060"/>
                </a:solidFill>
                <a:latin typeface="Arial Narrow"/>
                <a:ea typeface="Arial Narrow"/>
                <a:cs typeface="Arial Narrow"/>
                <a:sym typeface="Arial Narrow"/>
              </a:defRPr>
            </a:lvl1pPr>
          </a:lstStyle>
          <a:p>
            <a:r>
              <a:t>Texto del título</a:t>
            </a:r>
          </a:p>
        </p:txBody>
      </p:sp>
      <p:sp>
        <p:nvSpPr>
          <p:cNvPr id="436" name="Rectángulo 1"/>
          <p:cNvSpPr/>
          <p:nvPr/>
        </p:nvSpPr>
        <p:spPr>
          <a:xfrm>
            <a:off x="-3" y="-1"/>
            <a:ext cx="142084" cy="853598"/>
          </a:xfrm>
          <a:prstGeom prst="rect">
            <a:avLst/>
          </a:prstGeom>
          <a:solidFill>
            <a:srgbClr val="DAE3F3"/>
          </a:solidFill>
          <a:ln w="12700">
            <a:miter lim="400000"/>
          </a:ln>
        </p:spPr>
        <p:txBody>
          <a:bodyPr lIns="45718" tIns="45718" rIns="45718" bIns="45718" anchor="ctr"/>
          <a:lstStyle/>
          <a:p>
            <a:pPr algn="ctr">
              <a:defRPr>
                <a:solidFill>
                  <a:srgbClr val="DCEAFB"/>
                </a:solidFill>
                <a:latin typeface="+mj-lt"/>
                <a:ea typeface="+mj-ea"/>
                <a:cs typeface="+mj-cs"/>
                <a:sym typeface="Calibri"/>
              </a:defRPr>
            </a:pPr>
            <a:endParaRPr/>
          </a:p>
        </p:txBody>
      </p:sp>
      <p:sp>
        <p:nvSpPr>
          <p:cNvPr id="437" name="Triángulo isósceles 5"/>
          <p:cNvSpPr/>
          <p:nvPr/>
        </p:nvSpPr>
        <p:spPr>
          <a:xfrm rot="5400000">
            <a:off x="13158" y="536787"/>
            <a:ext cx="146305" cy="71232"/>
          </a:xfrm>
          <a:prstGeom prst="triangle">
            <a:avLst/>
          </a:prstGeom>
          <a:solidFill>
            <a:srgbClr val="002060"/>
          </a:solidFill>
          <a:ln w="12700">
            <a:miter lim="400000"/>
          </a:ln>
        </p:spPr>
        <p:txBody>
          <a:bodyPr lIns="45718" tIns="45718" rIns="45718" bIns="45718" anchor="ctr"/>
          <a:lstStyle/>
          <a:p>
            <a:pPr algn="ctr">
              <a:defRPr>
                <a:solidFill>
                  <a:srgbClr val="DCEAFB"/>
                </a:solidFill>
                <a:latin typeface="+mj-lt"/>
                <a:ea typeface="+mj-ea"/>
                <a:cs typeface="+mj-cs"/>
                <a:sym typeface="Calibri"/>
              </a:defRPr>
            </a:pPr>
            <a:endParaRPr/>
          </a:p>
        </p:txBody>
      </p:sp>
      <p:sp>
        <p:nvSpPr>
          <p:cNvPr id="438" name="Nivel de texto 1…"/>
          <p:cNvSpPr txBox="1">
            <a:spLocks noGrp="1"/>
          </p:cNvSpPr>
          <p:nvPr>
            <p:ph type="body" sz="half" idx="1"/>
          </p:nvPr>
        </p:nvSpPr>
        <p:spPr>
          <a:xfrm>
            <a:off x="311149" y="1138237"/>
            <a:ext cx="8513675" cy="2290765"/>
          </a:xfrm>
          <a:prstGeom prst="rect">
            <a:avLst/>
          </a:prstGeom>
        </p:spPr>
        <p:txBody>
          <a:bodyPr/>
          <a:lstStyle>
            <a:lvl1pPr>
              <a:defRPr>
                <a:solidFill>
                  <a:srgbClr val="595959"/>
                </a:solidFill>
                <a:latin typeface="Arial Narrow"/>
                <a:ea typeface="Arial Narrow"/>
                <a:cs typeface="Arial Narrow"/>
                <a:sym typeface="Arial Narrow"/>
              </a:defRPr>
            </a:lvl1pPr>
            <a:lvl2pPr>
              <a:defRPr>
                <a:solidFill>
                  <a:srgbClr val="595959"/>
                </a:solidFill>
                <a:latin typeface="Arial Narrow"/>
                <a:ea typeface="Arial Narrow"/>
                <a:cs typeface="Arial Narrow"/>
                <a:sym typeface="Arial Narrow"/>
              </a:defRPr>
            </a:lvl2pPr>
            <a:lvl3pPr>
              <a:defRPr>
                <a:solidFill>
                  <a:srgbClr val="595959"/>
                </a:solidFill>
                <a:latin typeface="Arial Narrow"/>
                <a:ea typeface="Arial Narrow"/>
                <a:cs typeface="Arial Narrow"/>
                <a:sym typeface="Arial Narrow"/>
              </a:defRPr>
            </a:lvl3pPr>
            <a:lvl4pPr>
              <a:defRPr>
                <a:solidFill>
                  <a:srgbClr val="595959"/>
                </a:solidFill>
                <a:latin typeface="Arial Narrow"/>
                <a:ea typeface="Arial Narrow"/>
                <a:cs typeface="Arial Narrow"/>
                <a:sym typeface="Arial Narrow"/>
              </a:defRPr>
            </a:lvl4pPr>
            <a:lvl5pPr>
              <a:defRPr>
                <a:solidFill>
                  <a:srgbClr val="595959"/>
                </a:solidFill>
                <a:latin typeface="Arial Narrow"/>
                <a:ea typeface="Arial Narrow"/>
                <a:cs typeface="Arial Narrow"/>
                <a:sym typeface="Arial Narrow"/>
              </a:defRPr>
            </a:lvl5pPr>
          </a:lstStyle>
          <a:p>
            <a:r>
              <a:t>Nivel de texto 1</a:t>
            </a:r>
          </a:p>
          <a:p>
            <a:pPr lvl="1"/>
            <a:r>
              <a:t>Nivel de texto 2</a:t>
            </a:r>
          </a:p>
          <a:p>
            <a:pPr lvl="2"/>
            <a:r>
              <a:t>Nivel de texto 3</a:t>
            </a:r>
          </a:p>
          <a:p>
            <a:pPr lvl="3"/>
            <a:r>
              <a:t>Nivel de texto 4</a:t>
            </a:r>
          </a:p>
          <a:p>
            <a:pPr lvl="4"/>
            <a:r>
              <a:t>Nivel de texto 5</a:t>
            </a:r>
          </a:p>
        </p:txBody>
      </p:sp>
      <p:pic>
        <p:nvPicPr>
          <p:cNvPr id="439" name="Imagen 10" descr="Imagen 10"/>
          <p:cNvPicPr>
            <a:picLocks noChangeAspect="1"/>
          </p:cNvPicPr>
          <p:nvPr/>
        </p:nvPicPr>
        <p:blipFill>
          <a:blip r:embed="rId3"/>
          <a:srcRect l="3988" t="17525" r="4039" b="17035"/>
          <a:stretch>
            <a:fillRect/>
          </a:stretch>
        </p:blipFill>
        <p:spPr>
          <a:xfrm>
            <a:off x="10146913" y="6337532"/>
            <a:ext cx="2021348" cy="410589"/>
          </a:xfrm>
          <a:prstGeom prst="rect">
            <a:avLst/>
          </a:prstGeom>
          <a:ln w="12700">
            <a:miter lim="400000"/>
          </a:ln>
        </p:spPr>
      </p:pic>
      <p:sp>
        <p:nvSpPr>
          <p:cNvPr id="440" name="Número de diapositiva"/>
          <p:cNvSpPr txBox="1">
            <a:spLocks noGrp="1"/>
          </p:cNvSpPr>
          <p:nvPr>
            <p:ph type="sldNum" sz="quarter" idx="2"/>
          </p:nvPr>
        </p:nvSpPr>
        <p:spPr>
          <a:xfrm>
            <a:off x="8478980" y="6232199"/>
            <a:ext cx="258621"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447" name="Rectángulo 11"/>
          <p:cNvSpPr/>
          <p:nvPr/>
        </p:nvSpPr>
        <p:spPr>
          <a:xfrm>
            <a:off x="-3" y="-49213"/>
            <a:ext cx="12190418"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Arial Hebrew Scholar"/>
                <a:ea typeface="Arial Hebrew Scholar"/>
                <a:cs typeface="Arial Hebrew Scholar"/>
                <a:sym typeface="Arial Hebrew Scholar"/>
              </a:defRPr>
            </a:pPr>
            <a:endParaRPr/>
          </a:p>
        </p:txBody>
      </p:sp>
      <p:sp>
        <p:nvSpPr>
          <p:cNvPr id="448"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Hebrew Scholar"/>
                <a:ea typeface="Arial Hebrew Scholar"/>
                <a:cs typeface="Arial Hebrew Scholar"/>
                <a:sym typeface="Arial Hebrew Scholar"/>
              </a:defRPr>
            </a:pPr>
            <a:endParaRPr/>
          </a:p>
        </p:txBody>
      </p:sp>
      <p:sp>
        <p:nvSpPr>
          <p:cNvPr id="449" name="Rectángulo 6"/>
          <p:cNvSpPr/>
          <p:nvPr/>
        </p:nvSpPr>
        <p:spPr>
          <a:xfrm rot="5400000">
            <a:off x="3275805" y="-1580358"/>
            <a:ext cx="5626105" cy="11250617"/>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Arial Hebrew Scholar"/>
                <a:ea typeface="Arial Hebrew Scholar"/>
                <a:cs typeface="Arial Hebrew Scholar"/>
                <a:sym typeface="Arial Hebrew Scholar"/>
              </a:defRPr>
            </a:pPr>
            <a:endParaRPr/>
          </a:p>
        </p:txBody>
      </p:sp>
      <p:sp>
        <p:nvSpPr>
          <p:cNvPr id="450" name="Rectángulo"/>
          <p:cNvSpPr/>
          <p:nvPr/>
        </p:nvSpPr>
        <p:spPr>
          <a:xfrm>
            <a:off x="0" y="-49213"/>
            <a:ext cx="12192000" cy="6905626"/>
          </a:xfrm>
          <a:prstGeom prst="rect">
            <a:avLst/>
          </a:prstGeom>
          <a:solidFill>
            <a:srgbClr val="96BDE3"/>
          </a:solidFill>
          <a:ln w="12700">
            <a:miter lim="400000"/>
          </a:ln>
        </p:spPr>
        <p:txBody>
          <a:bodyPr lIns="45718" tIns="45718" rIns="45718" bIns="45718" anchor="ctr"/>
          <a:lstStyle/>
          <a:p>
            <a:pPr algn="ctr" defTabSz="1828800">
              <a:defRPr sz="900" b="1">
                <a:solidFill>
                  <a:srgbClr val="F8CBAD"/>
                </a:solidFill>
                <a:latin typeface="Arial Hebrew Scholar"/>
                <a:ea typeface="Arial Hebrew Scholar"/>
                <a:cs typeface="Arial Hebrew Scholar"/>
                <a:sym typeface="Arial Hebrew Scholar"/>
              </a:defRPr>
            </a:pPr>
            <a:endParaRPr/>
          </a:p>
        </p:txBody>
      </p:sp>
      <p:sp>
        <p:nvSpPr>
          <p:cNvPr id="451" name="Rectángulo"/>
          <p:cNvSpPr/>
          <p:nvPr/>
        </p:nvSpPr>
        <p:spPr>
          <a:xfrm>
            <a:off x="0" y="-92075"/>
            <a:ext cx="12192000" cy="6950075"/>
          </a:xfrm>
          <a:prstGeom prst="rect">
            <a:avLst/>
          </a:prstGeom>
          <a:solidFill>
            <a:srgbClr val="FFFFFF"/>
          </a:solidFill>
          <a:ln w="12700">
            <a:miter lim="400000"/>
          </a:ln>
        </p:spPr>
        <p:txBody>
          <a:bodyPr lIns="45718" tIns="45718" rIns="45718" bIns="45718" anchor="ctr"/>
          <a:lstStyle/>
          <a:p>
            <a:pPr algn="ctr" defTabSz="1828800">
              <a:defRPr sz="900">
                <a:solidFill>
                  <a:srgbClr val="FFFFFF"/>
                </a:solidFill>
                <a:latin typeface="Arial Hebrew Scholar"/>
                <a:ea typeface="Arial Hebrew Scholar"/>
                <a:cs typeface="Arial Hebrew Scholar"/>
                <a:sym typeface="Arial Hebrew Scholar"/>
              </a:defRPr>
            </a:pPr>
            <a:endParaRPr/>
          </a:p>
        </p:txBody>
      </p:sp>
      <p:sp>
        <p:nvSpPr>
          <p:cNvPr id="452" name="Rectángulo"/>
          <p:cNvSpPr/>
          <p:nvPr/>
        </p:nvSpPr>
        <p:spPr>
          <a:xfrm>
            <a:off x="0" y="-92075"/>
            <a:ext cx="1430338" cy="6950075"/>
          </a:xfrm>
          <a:prstGeom prst="rect">
            <a:avLst/>
          </a:prstGeom>
          <a:solidFill>
            <a:srgbClr val="96BDE3"/>
          </a:solidFill>
          <a:ln w="12700">
            <a:miter lim="400000"/>
          </a:ln>
        </p:spPr>
        <p:txBody>
          <a:bodyPr lIns="45718" tIns="45718" rIns="45718" bIns="45718" anchor="ctr"/>
          <a:lstStyle/>
          <a:p>
            <a:pPr algn="ctr" defTabSz="1828800">
              <a:defRPr sz="900" b="1">
                <a:solidFill>
                  <a:srgbClr val="F8CBAD"/>
                </a:solidFill>
                <a:latin typeface="Arial Hebrew Scholar"/>
                <a:ea typeface="Arial Hebrew Scholar"/>
                <a:cs typeface="Arial Hebrew Scholar"/>
                <a:sym typeface="Arial Hebrew Scholar"/>
              </a:defRPr>
            </a:pPr>
            <a:endParaRPr/>
          </a:p>
        </p:txBody>
      </p:sp>
      <p:pic>
        <p:nvPicPr>
          <p:cNvPr id="453" name="Imagen 6" descr="Imagen 6"/>
          <p:cNvPicPr>
            <a:picLocks noChangeAspect="1"/>
          </p:cNvPicPr>
          <p:nvPr/>
        </p:nvPicPr>
        <p:blipFill>
          <a:blip r:embed="rId2"/>
          <a:stretch>
            <a:fillRect/>
          </a:stretch>
        </p:blipFill>
        <p:spPr>
          <a:xfrm>
            <a:off x="190500" y="5699125"/>
            <a:ext cx="1033463" cy="1033463"/>
          </a:xfrm>
          <a:prstGeom prst="rect">
            <a:avLst/>
          </a:prstGeom>
          <a:ln w="12700">
            <a:miter lim="400000"/>
          </a:ln>
        </p:spPr>
      </p:pic>
      <p:sp>
        <p:nvSpPr>
          <p:cNvPr id="454" name="Número de diapositiva"/>
          <p:cNvSpPr txBox="1">
            <a:spLocks noGrp="1"/>
          </p:cNvSpPr>
          <p:nvPr>
            <p:ph type="sldNum" sz="quarter" idx="2"/>
          </p:nvPr>
        </p:nvSpPr>
        <p:spPr>
          <a:xfrm>
            <a:off x="8210400" y="6090920"/>
            <a:ext cx="527201" cy="530859"/>
          </a:xfrm>
          <a:prstGeom prst="rect">
            <a:avLst/>
          </a:prstGeom>
        </p:spPr>
        <p:txBody>
          <a:bodyPr lIns="182879" tIns="182879" rIns="182879" bIns="182879"/>
          <a:lstStyle>
            <a:lvl1pPr defTabSz="457200">
              <a:defRPr>
                <a:latin typeface="Arial Hebrew Scholar"/>
                <a:ea typeface="Arial Hebrew Scholar"/>
                <a:cs typeface="Arial Hebrew Scholar"/>
                <a:sym typeface="Arial Hebrew Scholar"/>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461" name="Rectángulo 11"/>
          <p:cNvSpPr/>
          <p:nvPr/>
        </p:nvSpPr>
        <p:spPr>
          <a:xfrm>
            <a:off x="-3" y="-49213"/>
            <a:ext cx="12190418"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462"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463"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464" name="Nivel de texto 1…"/>
          <p:cNvSpPr txBox="1">
            <a:spLocks noGrp="1"/>
          </p:cNvSpPr>
          <p:nvPr>
            <p:ph type="body" sz="quarter" idx="1"/>
          </p:nvPr>
        </p:nvSpPr>
        <p:spPr>
          <a:xfrm>
            <a:off x="6596060" y="331785"/>
            <a:ext cx="4956178" cy="70168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46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472" name="Rectángulo 4"/>
          <p:cNvSpPr/>
          <p:nvPr/>
        </p:nvSpPr>
        <p:spPr>
          <a:xfrm>
            <a:off x="0" y="-92076"/>
            <a:ext cx="12192000" cy="6949283"/>
          </a:xfrm>
          <a:prstGeom prst="rect">
            <a:avLst/>
          </a:prstGeom>
          <a:solidFill>
            <a:srgbClr val="FFFFFF"/>
          </a:solidFill>
          <a:ln w="12700">
            <a:miter lim="400000"/>
          </a:ln>
        </p:spPr>
        <p:txBody>
          <a:bodyPr lIns="45718" tIns="45718" rIns="45718" bIns="45718" anchor="ctr"/>
          <a:lstStyle/>
          <a:p>
            <a:pPr>
              <a:defRPr>
                <a:solidFill>
                  <a:srgbClr val="FFFFFF"/>
                </a:solidFill>
                <a:latin typeface="+mj-lt"/>
                <a:ea typeface="+mj-ea"/>
                <a:cs typeface="+mj-cs"/>
                <a:sym typeface="Calibri"/>
              </a:defRPr>
            </a:pPr>
            <a:endParaRPr/>
          </a:p>
        </p:txBody>
      </p:sp>
      <p:sp>
        <p:nvSpPr>
          <p:cNvPr id="473" name="Rectángulo 5"/>
          <p:cNvSpPr/>
          <p:nvPr/>
        </p:nvSpPr>
        <p:spPr>
          <a:xfrm>
            <a:off x="0" y="-92076"/>
            <a:ext cx="1430338" cy="6949283"/>
          </a:xfrm>
          <a:prstGeom prst="rect">
            <a:avLst/>
          </a:prstGeom>
          <a:solidFill>
            <a:srgbClr val="96BDE3"/>
          </a:solidFill>
          <a:ln w="12700">
            <a:miter lim="400000"/>
          </a:ln>
        </p:spPr>
        <p:txBody>
          <a:bodyPr lIns="45718" tIns="45718" rIns="45718" bIns="45718" anchor="ctr"/>
          <a:lstStyle/>
          <a:p>
            <a:pPr>
              <a:defRPr>
                <a:solidFill>
                  <a:srgbClr val="F8CBAD"/>
                </a:solidFill>
                <a:latin typeface="+mj-lt"/>
                <a:ea typeface="+mj-ea"/>
                <a:cs typeface="+mj-cs"/>
                <a:sym typeface="Calibri"/>
              </a:defRPr>
            </a:pPr>
            <a:endParaRPr/>
          </a:p>
        </p:txBody>
      </p:sp>
      <p:pic>
        <p:nvPicPr>
          <p:cNvPr id="474" name="Imagen 6" descr="Imagen 6"/>
          <p:cNvPicPr>
            <a:picLocks noChangeAspect="1"/>
          </p:cNvPicPr>
          <p:nvPr/>
        </p:nvPicPr>
        <p:blipFill>
          <a:blip r:embed="rId2"/>
          <a:stretch>
            <a:fillRect/>
          </a:stretch>
        </p:blipFill>
        <p:spPr>
          <a:xfrm>
            <a:off x="189705" y="5698330"/>
            <a:ext cx="1034259" cy="1033468"/>
          </a:xfrm>
          <a:prstGeom prst="rect">
            <a:avLst/>
          </a:prstGeom>
          <a:ln w="12700">
            <a:miter lim="400000"/>
          </a:ln>
        </p:spPr>
      </p:pic>
      <p:pic>
        <p:nvPicPr>
          <p:cNvPr id="475" name="Imagen 7" descr="Imagen 7"/>
          <p:cNvPicPr>
            <a:picLocks noChangeAspect="1"/>
          </p:cNvPicPr>
          <p:nvPr/>
        </p:nvPicPr>
        <p:blipFill>
          <a:blip r:embed="rId3"/>
          <a:stretch>
            <a:fillRect/>
          </a:stretch>
        </p:blipFill>
        <p:spPr>
          <a:xfrm>
            <a:off x="693737" y="83341"/>
            <a:ext cx="4925222" cy="1101729"/>
          </a:xfrm>
          <a:prstGeom prst="rect">
            <a:avLst/>
          </a:prstGeom>
          <a:ln w="12700">
            <a:miter lim="400000"/>
          </a:ln>
        </p:spPr>
      </p:pic>
      <p:sp>
        <p:nvSpPr>
          <p:cNvPr id="47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iseño de la sección dos">
    <p:bg>
      <p:bgPr>
        <a:solidFill>
          <a:srgbClr val="FFFFFF"/>
        </a:solidFill>
        <a:effectLst/>
      </p:bgPr>
    </p:bg>
    <p:spTree>
      <p:nvGrpSpPr>
        <p:cNvPr id="1" name=""/>
        <p:cNvGrpSpPr/>
        <p:nvPr/>
      </p:nvGrpSpPr>
      <p:grpSpPr>
        <a:xfrm>
          <a:off x="0" y="0"/>
          <a:ext cx="0" cy="0"/>
          <a:chOff x="0" y="0"/>
          <a:chExt cx="0" cy="0"/>
        </a:xfrm>
      </p:grpSpPr>
      <p:sp>
        <p:nvSpPr>
          <p:cNvPr id="483" name="Nivel de texto 1…"/>
          <p:cNvSpPr txBox="1">
            <a:spLocks noGrp="1"/>
          </p:cNvSpPr>
          <p:nvPr>
            <p:ph type="body" sz="quarter" idx="1" hasCustomPrompt="1"/>
          </p:nvPr>
        </p:nvSpPr>
        <p:spPr>
          <a:xfrm>
            <a:off x="1159648" y="2738209"/>
            <a:ext cx="4183654" cy="454356"/>
          </a:xfrm>
          <a:prstGeom prst="rect">
            <a:avLst/>
          </a:prstGeom>
        </p:spPr>
        <p:txBody>
          <a:bodyPr lIns="45718" tIns="45718" rIns="45718" bIns="45718"/>
          <a:lstStyle>
            <a:lvl1pPr marL="0" indent="0" defTabSz="914400">
              <a:spcBef>
                <a:spcPts val="1000"/>
              </a:spcBef>
              <a:buSzTx/>
              <a:buNone/>
              <a:defRPr sz="3000">
                <a:solidFill>
                  <a:srgbClr val="FFFFFF"/>
                </a:solidFill>
                <a:latin typeface="Gill Sans MT"/>
                <a:ea typeface="Gill Sans MT"/>
                <a:cs typeface="Gill Sans MT"/>
                <a:sym typeface="Gill Sans MT"/>
              </a:defRPr>
            </a:lvl1pPr>
            <a:lvl2pPr marL="0" indent="0" defTabSz="914400">
              <a:spcBef>
                <a:spcPts val="1000"/>
              </a:spcBef>
              <a:buSzTx/>
              <a:buNone/>
              <a:defRPr sz="3000">
                <a:solidFill>
                  <a:srgbClr val="FFFFFF"/>
                </a:solidFill>
                <a:latin typeface="Gill Sans MT"/>
                <a:ea typeface="Gill Sans MT"/>
                <a:cs typeface="Gill Sans MT"/>
                <a:sym typeface="Gill Sans MT"/>
              </a:defRPr>
            </a:lvl2pPr>
            <a:lvl3pPr marL="0" indent="0" defTabSz="914400">
              <a:spcBef>
                <a:spcPts val="1000"/>
              </a:spcBef>
              <a:buSzTx/>
              <a:buNone/>
              <a:defRPr sz="3000">
                <a:solidFill>
                  <a:srgbClr val="FFFFFF"/>
                </a:solidFill>
                <a:latin typeface="Gill Sans MT"/>
                <a:ea typeface="Gill Sans MT"/>
                <a:cs typeface="Gill Sans MT"/>
                <a:sym typeface="Gill Sans MT"/>
              </a:defRPr>
            </a:lvl3pPr>
            <a:lvl4pPr marL="0" indent="0" defTabSz="914400">
              <a:spcBef>
                <a:spcPts val="1000"/>
              </a:spcBef>
              <a:buSzTx/>
              <a:buNone/>
              <a:defRPr sz="3000">
                <a:solidFill>
                  <a:srgbClr val="FFFFFF"/>
                </a:solidFill>
                <a:latin typeface="Gill Sans MT"/>
                <a:ea typeface="Gill Sans MT"/>
                <a:cs typeface="Gill Sans MT"/>
                <a:sym typeface="Gill Sans MT"/>
              </a:defRPr>
            </a:lvl4pPr>
            <a:lvl5pPr marL="0" indent="0" defTabSz="914400">
              <a:spcBef>
                <a:spcPts val="1000"/>
              </a:spcBef>
              <a:buSzTx/>
              <a:buNone/>
              <a:defRPr sz="3000">
                <a:solidFill>
                  <a:srgbClr val="FFFFFF"/>
                </a:solidFill>
                <a:latin typeface="Gill Sans MT"/>
                <a:ea typeface="Gill Sans MT"/>
                <a:cs typeface="Gill Sans MT"/>
                <a:sym typeface="Gill Sans MT"/>
              </a:defRPr>
            </a:lvl5pPr>
          </a:lstStyle>
          <a:p>
            <a:r>
              <a:t>Título de la sección 1</a:t>
            </a:r>
          </a:p>
          <a:p>
            <a:pPr lvl="1"/>
            <a:endParaRPr/>
          </a:p>
          <a:p>
            <a:pPr lvl="2"/>
            <a:endParaRPr/>
          </a:p>
          <a:p>
            <a:pPr lvl="3"/>
            <a:endParaRPr/>
          </a:p>
          <a:p>
            <a:pPr lvl="4"/>
            <a:endParaRPr/>
          </a:p>
        </p:txBody>
      </p:sp>
      <p:sp>
        <p:nvSpPr>
          <p:cNvPr id="484" name="Marcador de texto 26"/>
          <p:cNvSpPr>
            <a:spLocks noGrp="1"/>
          </p:cNvSpPr>
          <p:nvPr>
            <p:ph type="body" sz="quarter" idx="21" hasCustomPrompt="1"/>
          </p:nvPr>
        </p:nvSpPr>
        <p:spPr>
          <a:xfrm>
            <a:off x="838200" y="1835243"/>
            <a:ext cx="10515601" cy="629106"/>
          </a:xfrm>
          <a:prstGeom prst="rect">
            <a:avLst/>
          </a:prstGeom>
        </p:spPr>
        <p:txBody>
          <a:bodyPr lIns="0" tIns="0" rIns="0" bIns="0"/>
          <a:lstStyle>
            <a:lvl1pPr marL="0" indent="0" algn="ctr" defTabSz="914400">
              <a:spcBef>
                <a:spcPts val="1000"/>
              </a:spcBef>
              <a:buSzTx/>
              <a:buNone/>
              <a:defRPr sz="2300">
                <a:solidFill>
                  <a:srgbClr val="CBFF00"/>
                </a:solidFill>
                <a:latin typeface="Franklin Gothic Book"/>
                <a:ea typeface="Franklin Gothic Book"/>
                <a:cs typeface="Franklin Gothic Book"/>
                <a:sym typeface="Franklin Gothic Book"/>
              </a:defRPr>
            </a:lvl1pPr>
          </a:lstStyle>
          <a:p>
            <a:r>
              <a:t>Editar estilos de texto del patrón</a:t>
            </a:r>
          </a:p>
        </p:txBody>
      </p:sp>
      <p:sp>
        <p:nvSpPr>
          <p:cNvPr id="485" name="Marcador de texto 2"/>
          <p:cNvSpPr>
            <a:spLocks noGrp="1"/>
          </p:cNvSpPr>
          <p:nvPr>
            <p:ph type="body" sz="quarter" idx="22" hasCustomPrompt="1"/>
          </p:nvPr>
        </p:nvSpPr>
        <p:spPr>
          <a:xfrm>
            <a:off x="6627121" y="2738209"/>
            <a:ext cx="4183651" cy="454355"/>
          </a:xfrm>
          <a:prstGeom prst="rect">
            <a:avLst/>
          </a:prstGeom>
        </p:spPr>
        <p:txBody>
          <a:bodyPr lIns="45718" tIns="45718" rIns="45718" bIns="45718"/>
          <a:lstStyle>
            <a:lvl1pPr marL="0" indent="0" defTabSz="731519">
              <a:spcBef>
                <a:spcPts val="800"/>
              </a:spcBef>
              <a:buSzTx/>
              <a:buNone/>
              <a:defRPr>
                <a:solidFill>
                  <a:srgbClr val="FFFFFF"/>
                </a:solidFill>
                <a:latin typeface="Gill Sans MT"/>
                <a:ea typeface="Gill Sans MT"/>
                <a:cs typeface="Gill Sans MT"/>
                <a:sym typeface="Gill Sans MT"/>
              </a:defRPr>
            </a:lvl1pPr>
          </a:lstStyle>
          <a:p>
            <a:r>
              <a:t>Título de la sección 2</a:t>
            </a:r>
          </a:p>
        </p:txBody>
      </p:sp>
      <p:sp>
        <p:nvSpPr>
          <p:cNvPr id="486" name="Marcador de texto 26"/>
          <p:cNvSpPr>
            <a:spLocks noGrp="1"/>
          </p:cNvSpPr>
          <p:nvPr>
            <p:ph type="body" sz="quarter" idx="23" hasCustomPrompt="1"/>
          </p:nvPr>
        </p:nvSpPr>
        <p:spPr>
          <a:xfrm>
            <a:off x="1159646" y="3428501"/>
            <a:ext cx="4365630" cy="2333628"/>
          </a:xfrm>
          <a:prstGeom prst="rect">
            <a:avLst/>
          </a:prstGeom>
        </p:spPr>
        <p:txBody>
          <a:bodyPr lIns="45718" tIns="45718" rIns="45718" bIns="45718"/>
          <a:lstStyle>
            <a:lvl1pPr marL="179999" indent="-179999" defTabSz="914400">
              <a:spcBef>
                <a:spcPts val="600"/>
              </a:spcBef>
              <a:buClr>
                <a:srgbClr val="CBFF00"/>
              </a:buClr>
              <a:buSzPct val="100000"/>
              <a:buFont typeface="Arial"/>
              <a:defRPr sz="1600">
                <a:solidFill>
                  <a:srgbClr val="FFFFFF"/>
                </a:solidFill>
                <a:latin typeface="Franklin Gothic Book"/>
                <a:ea typeface="Franklin Gothic Book"/>
                <a:cs typeface="Franklin Gothic Book"/>
                <a:sym typeface="Franklin Gothic Book"/>
              </a:defRPr>
            </a:lvl1pPr>
          </a:lstStyle>
          <a:p>
            <a:r>
              <a:t>Editar estilos de texto del patrón</a:t>
            </a:r>
          </a:p>
        </p:txBody>
      </p:sp>
      <p:sp>
        <p:nvSpPr>
          <p:cNvPr id="487" name="Marcador de texto 26"/>
          <p:cNvSpPr>
            <a:spLocks noGrp="1"/>
          </p:cNvSpPr>
          <p:nvPr>
            <p:ph type="body" sz="quarter" idx="24" hasCustomPrompt="1"/>
          </p:nvPr>
        </p:nvSpPr>
        <p:spPr>
          <a:xfrm>
            <a:off x="6627121" y="3428501"/>
            <a:ext cx="4365628" cy="2333628"/>
          </a:xfrm>
          <a:prstGeom prst="rect">
            <a:avLst/>
          </a:prstGeom>
        </p:spPr>
        <p:txBody>
          <a:bodyPr lIns="45718" tIns="45718" rIns="45718" bIns="45718"/>
          <a:lstStyle>
            <a:lvl1pPr marL="179999" indent="-179999" defTabSz="914400">
              <a:spcBef>
                <a:spcPts val="600"/>
              </a:spcBef>
              <a:buClr>
                <a:srgbClr val="CBFF00"/>
              </a:buClr>
              <a:buSzPct val="100000"/>
              <a:buFont typeface="Arial"/>
              <a:defRPr sz="1600">
                <a:solidFill>
                  <a:srgbClr val="FFFFFF"/>
                </a:solidFill>
                <a:latin typeface="Franklin Gothic Book"/>
                <a:ea typeface="Franklin Gothic Book"/>
                <a:cs typeface="Franklin Gothic Book"/>
                <a:sym typeface="Franklin Gothic Book"/>
              </a:defRPr>
            </a:lvl1pPr>
          </a:lstStyle>
          <a:p>
            <a:r>
              <a:t>Editar estilos de texto del patrón</a:t>
            </a:r>
          </a:p>
        </p:txBody>
      </p:sp>
      <p:sp>
        <p:nvSpPr>
          <p:cNvPr id="488" name="COMPARACIÓN"/>
          <p:cNvSpPr txBox="1">
            <a:spLocks noGrp="1"/>
          </p:cNvSpPr>
          <p:nvPr>
            <p:ph type="title" hasCustomPrompt="1"/>
          </p:nvPr>
        </p:nvSpPr>
        <p:spPr>
          <a:xfrm>
            <a:off x="838200" y="557627"/>
            <a:ext cx="10515600" cy="1325566"/>
          </a:xfrm>
          <a:prstGeom prst="rect">
            <a:avLst/>
          </a:prstGeom>
        </p:spPr>
        <p:txBody>
          <a:bodyPr lIns="0" tIns="0" rIns="0" bIns="0" anchor="ctr"/>
          <a:lstStyle>
            <a:lvl1pPr algn="ctr" defTabSz="914400">
              <a:lnSpc>
                <a:spcPct val="90000"/>
              </a:lnSpc>
              <a:defRPr sz="5000" b="0">
                <a:solidFill>
                  <a:srgbClr val="FFFFFF"/>
                </a:solidFill>
                <a:latin typeface="Gill Sans MT"/>
                <a:ea typeface="Gill Sans MT"/>
                <a:cs typeface="Gill Sans MT"/>
                <a:sym typeface="Gill Sans MT"/>
              </a:defRPr>
            </a:lvl1pPr>
          </a:lstStyle>
          <a:p>
            <a:r>
              <a:t>COMPARACIÓN</a:t>
            </a:r>
          </a:p>
        </p:txBody>
      </p:sp>
      <p:sp>
        <p:nvSpPr>
          <p:cNvPr id="489" name="Número de diapositiva"/>
          <p:cNvSpPr txBox="1">
            <a:spLocks noGrp="1"/>
          </p:cNvSpPr>
          <p:nvPr>
            <p:ph type="sldNum" sz="quarter" idx="2"/>
          </p:nvPr>
        </p:nvSpPr>
        <p:spPr>
          <a:xfrm>
            <a:off x="5930952" y="6137625"/>
            <a:ext cx="330096" cy="326843"/>
          </a:xfrm>
          <a:prstGeom prst="rect">
            <a:avLst/>
          </a:prstGeom>
        </p:spPr>
        <p:txBody>
          <a:bodyPr/>
          <a:lstStyle>
            <a:lvl1pPr algn="ctr">
              <a:defRPr sz="1600" b="1">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sp>
        <p:nvSpPr>
          <p:cNvPr id="496" name="Texto del título"/>
          <p:cNvSpPr txBox="1">
            <a:spLocks noGrp="1"/>
          </p:cNvSpPr>
          <p:nvPr>
            <p:ph type="title"/>
          </p:nvPr>
        </p:nvSpPr>
        <p:spPr>
          <a:prstGeom prst="rect">
            <a:avLst/>
          </a:prstGeom>
        </p:spPr>
        <p:txBody>
          <a:bodyPr lIns="45718" tIns="45718" rIns="45718" bIns="45718" anchor="ctr"/>
          <a:lstStyle>
            <a:lvl1pPr defTabSz="914400">
              <a:lnSpc>
                <a:spcPct val="90000"/>
              </a:lnSpc>
              <a:defRPr sz="4400" b="0">
                <a:latin typeface="Calibri Light"/>
                <a:ea typeface="Calibri Light"/>
                <a:cs typeface="Calibri Light"/>
                <a:sym typeface="Calibri Light"/>
              </a:defRPr>
            </a:lvl1pPr>
          </a:lstStyle>
          <a:p>
            <a:r>
              <a:t>Texto del título</a:t>
            </a:r>
          </a:p>
        </p:txBody>
      </p:sp>
      <p:sp>
        <p:nvSpPr>
          <p:cNvPr id="497" name="Nivel de texto 1…"/>
          <p:cNvSpPr txBox="1">
            <a:spLocks noGrp="1"/>
          </p:cNvSpPr>
          <p:nvPr>
            <p:ph type="body" idx="1"/>
          </p:nvPr>
        </p:nvSpPr>
        <p:spPr>
          <a:prstGeom prst="rect">
            <a:avLst/>
          </a:prstGeom>
        </p:spPr>
        <p:txBody>
          <a:bodyPr lIns="45718" tIns="45718" rIns="45718" bIns="45718"/>
          <a:lstStyle>
            <a:lvl1pPr marL="228600" indent="-228600" defTabSz="914400">
              <a:spcBef>
                <a:spcPts val="1000"/>
              </a:spcBef>
              <a:buSzPct val="100000"/>
              <a:buFont typeface="Arial"/>
              <a:defRPr sz="2800">
                <a:latin typeface="+mj-lt"/>
                <a:ea typeface="+mj-ea"/>
                <a:cs typeface="+mj-cs"/>
                <a:sym typeface="Calibri"/>
              </a:defRPr>
            </a:lvl1pPr>
            <a:lvl2pPr marL="723900" indent="-266700" defTabSz="914400">
              <a:spcBef>
                <a:spcPts val="1000"/>
              </a:spcBef>
              <a:buSzPct val="100000"/>
              <a:buFont typeface="Arial"/>
              <a:defRPr sz="2800">
                <a:latin typeface="+mj-lt"/>
                <a:ea typeface="+mj-ea"/>
                <a:cs typeface="+mj-cs"/>
                <a:sym typeface="Calibri"/>
              </a:defRPr>
            </a:lvl2pPr>
            <a:lvl3pPr marL="1234438" indent="-320038" defTabSz="914400">
              <a:spcBef>
                <a:spcPts val="1000"/>
              </a:spcBef>
              <a:buSzPct val="100000"/>
              <a:buFont typeface="Arial"/>
              <a:defRPr sz="2800">
                <a:latin typeface="+mj-lt"/>
                <a:ea typeface="+mj-ea"/>
                <a:cs typeface="+mj-cs"/>
                <a:sym typeface="Calibri"/>
              </a:defRPr>
            </a:lvl3pPr>
            <a:lvl4pPr marL="1727200" indent="-355600" defTabSz="914400">
              <a:spcBef>
                <a:spcPts val="1000"/>
              </a:spcBef>
              <a:buSzPct val="100000"/>
              <a:buFont typeface="Arial"/>
              <a:defRPr sz="2800">
                <a:latin typeface="+mj-lt"/>
                <a:ea typeface="+mj-ea"/>
                <a:cs typeface="+mj-cs"/>
                <a:sym typeface="Calibri"/>
              </a:defRPr>
            </a:lvl4pPr>
            <a:lvl5pPr marL="2184400" indent="-355600" defTabSz="914400">
              <a:spcBef>
                <a:spcPts val="1000"/>
              </a:spcBef>
              <a:buSzPct val="100000"/>
              <a:buFont typeface="Arial"/>
              <a:defRPr sz="2800">
                <a:latin typeface="+mj-lt"/>
                <a:ea typeface="+mj-ea"/>
                <a:cs typeface="+mj-cs"/>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498" name="Número de diapositiva"/>
          <p:cNvSpPr txBox="1">
            <a:spLocks noGrp="1"/>
          </p:cNvSpPr>
          <p:nvPr>
            <p:ph type="sldNum" sz="quarter" idx="2"/>
          </p:nvPr>
        </p:nvSpPr>
        <p:spPr>
          <a:xfrm>
            <a:off x="11095181" y="6414762"/>
            <a:ext cx="258620" cy="248302"/>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Default">
    <p:bg>
      <p:bgPr>
        <a:solidFill>
          <a:srgbClr val="FFFFFF"/>
        </a:solidFill>
        <a:effectLst/>
      </p:bgPr>
    </p:bg>
    <p:spTree>
      <p:nvGrpSpPr>
        <p:cNvPr id="1" name=""/>
        <p:cNvGrpSpPr/>
        <p:nvPr/>
      </p:nvGrpSpPr>
      <p:grpSpPr>
        <a:xfrm>
          <a:off x="0" y="0"/>
          <a:ext cx="0" cy="0"/>
          <a:chOff x="0" y="0"/>
          <a:chExt cx="0" cy="0"/>
        </a:xfrm>
      </p:grpSpPr>
      <p:sp>
        <p:nvSpPr>
          <p:cNvPr id="505" name="Rectángulo 4"/>
          <p:cNvSpPr/>
          <p:nvPr/>
        </p:nvSpPr>
        <p:spPr>
          <a:xfrm>
            <a:off x="0" y="-92076"/>
            <a:ext cx="12192000" cy="694928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506" name="Rectángulo 5"/>
          <p:cNvSpPr/>
          <p:nvPr/>
        </p:nvSpPr>
        <p:spPr>
          <a:xfrm>
            <a:off x="0" y="-92076"/>
            <a:ext cx="1430338" cy="6949283"/>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pic>
        <p:nvPicPr>
          <p:cNvPr id="507" name="Imagen 6" descr="Imagen 6"/>
          <p:cNvPicPr>
            <a:picLocks noChangeAspect="1"/>
          </p:cNvPicPr>
          <p:nvPr/>
        </p:nvPicPr>
        <p:blipFill>
          <a:blip r:embed="rId2"/>
          <a:stretch>
            <a:fillRect/>
          </a:stretch>
        </p:blipFill>
        <p:spPr>
          <a:xfrm>
            <a:off x="189705" y="5698330"/>
            <a:ext cx="1034259" cy="1033469"/>
          </a:xfrm>
          <a:prstGeom prst="rect">
            <a:avLst/>
          </a:prstGeom>
          <a:ln w="12700">
            <a:miter lim="400000"/>
          </a:ln>
        </p:spPr>
      </p:pic>
      <p:sp>
        <p:nvSpPr>
          <p:cNvPr id="508" name="Número de diapositiva"/>
          <p:cNvSpPr txBox="1">
            <a:spLocks noGrp="1"/>
          </p:cNvSpPr>
          <p:nvPr>
            <p:ph type="sldNum" sz="quarter" idx="2"/>
          </p:nvPr>
        </p:nvSpPr>
        <p:spPr>
          <a:xfrm>
            <a:off x="8387548" y="6186481"/>
            <a:ext cx="350056" cy="339738"/>
          </a:xfrm>
          <a:prstGeom prst="rect">
            <a:avLst/>
          </a:prstGeom>
        </p:spPr>
        <p:txBody>
          <a:bodyPr lIns="91436" tIns="91436" rIns="91436" bIns="91436"/>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515"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516" name="Texto del título"/>
          <p:cNvSpPr txBox="1">
            <a:spLocks noGrp="1"/>
          </p:cNvSpPr>
          <p:nvPr>
            <p:ph type="title"/>
          </p:nvPr>
        </p:nvSpPr>
        <p:spPr>
          <a:xfrm>
            <a:off x="7953375" y="1330325"/>
            <a:ext cx="4017963" cy="2335216"/>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517" name="Nivel de texto 1…"/>
          <p:cNvSpPr txBox="1">
            <a:spLocks noGrp="1"/>
          </p:cNvSpPr>
          <p:nvPr>
            <p:ph type="body" sz="quarter" idx="1"/>
          </p:nvPr>
        </p:nvSpPr>
        <p:spPr>
          <a:xfrm>
            <a:off x="8008935" y="3838575"/>
            <a:ext cx="3906840" cy="117951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51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525" name="Rectángulo 4"/>
          <p:cNvSpPr/>
          <p:nvPr/>
        </p:nvSpPr>
        <p:spPr>
          <a:xfrm>
            <a:off x="0" y="-92076"/>
            <a:ext cx="12192000" cy="694928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526" name="Rectángulo 5"/>
          <p:cNvSpPr/>
          <p:nvPr/>
        </p:nvSpPr>
        <p:spPr>
          <a:xfrm>
            <a:off x="0" y="-92076"/>
            <a:ext cx="1430338" cy="6949283"/>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52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_ONLY">
    <p:bg>
      <p:bgPr>
        <a:solidFill>
          <a:srgbClr val="FFFFFF"/>
        </a:solidFill>
        <a:effectLst/>
      </p:bgPr>
    </p:bg>
    <p:spTree>
      <p:nvGrpSpPr>
        <p:cNvPr id="1" name=""/>
        <p:cNvGrpSpPr/>
        <p:nvPr/>
      </p:nvGrpSpPr>
      <p:grpSpPr>
        <a:xfrm>
          <a:off x="0" y="0"/>
          <a:ext cx="0" cy="0"/>
          <a:chOff x="0" y="0"/>
          <a:chExt cx="0" cy="0"/>
        </a:xfrm>
      </p:grpSpPr>
      <p:sp>
        <p:nvSpPr>
          <p:cNvPr id="534" name="Texto del título"/>
          <p:cNvSpPr txBox="1">
            <a:spLocks noGrp="1"/>
          </p:cNvSpPr>
          <p:nvPr>
            <p:ph type="title"/>
          </p:nvPr>
        </p:nvSpPr>
        <p:spPr>
          <a:xfrm>
            <a:off x="609598" y="551999"/>
            <a:ext cx="10972802" cy="662402"/>
          </a:xfrm>
          <a:prstGeom prst="rect">
            <a:avLst/>
          </a:prstGeom>
        </p:spPr>
        <p:txBody>
          <a:bodyPr lIns="121899" tIns="121899" rIns="121899" bIns="121899"/>
          <a:lstStyle>
            <a:lvl1pPr algn="ctr" defTabSz="1219200">
              <a:lnSpc>
                <a:spcPct val="100000"/>
              </a:lnSpc>
              <a:defRPr sz="3200">
                <a:latin typeface="Fira Sans Extra Condensed"/>
                <a:ea typeface="Fira Sans Extra Condensed"/>
                <a:cs typeface="Fira Sans Extra Condensed"/>
                <a:sym typeface="Fira Sans Extra Condensed"/>
              </a:defRPr>
            </a:lvl1pPr>
          </a:lstStyle>
          <a:p>
            <a:r>
              <a:t>Texto del título</a:t>
            </a:r>
          </a:p>
        </p:txBody>
      </p:sp>
      <p:sp>
        <p:nvSpPr>
          <p:cNvPr id="535" name="Número de diapositiva"/>
          <p:cNvSpPr txBox="1">
            <a:spLocks noGrp="1"/>
          </p:cNvSpPr>
          <p:nvPr>
            <p:ph type="sldNum" sz="quarter" idx="2"/>
          </p:nvPr>
        </p:nvSpPr>
        <p:spPr>
          <a:xfrm>
            <a:off x="11602197" y="6271716"/>
            <a:ext cx="426014" cy="416613"/>
          </a:xfrm>
          <a:prstGeom prst="rect">
            <a:avLst/>
          </a:prstGeom>
        </p:spPr>
        <p:txBody>
          <a:bodyPr lIns="121899" tIns="121899" rIns="121899" bIns="121899"/>
          <a:lstStyle>
            <a:lvl1pPr defTabSz="1219200">
              <a:defRPr>
                <a:solidFill>
                  <a:srgbClr val="265768"/>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Diapositiva de título">
    <p:bg>
      <p:bgPr>
        <a:solidFill>
          <a:srgbClr val="FFFFFF"/>
        </a:solidFill>
        <a:effectLst/>
      </p:bgPr>
    </p:bg>
    <p:spTree>
      <p:nvGrpSpPr>
        <p:cNvPr id="1" name=""/>
        <p:cNvGrpSpPr/>
        <p:nvPr/>
      </p:nvGrpSpPr>
      <p:grpSpPr>
        <a:xfrm>
          <a:off x="0" y="0"/>
          <a:ext cx="0" cy="0"/>
          <a:chOff x="0" y="0"/>
          <a:chExt cx="0" cy="0"/>
        </a:xfrm>
      </p:grpSpPr>
      <p:sp>
        <p:nvSpPr>
          <p:cNvPr id="542" name="Rectángulo 9"/>
          <p:cNvSpPr/>
          <p:nvPr/>
        </p:nvSpPr>
        <p:spPr>
          <a:xfrm>
            <a:off x="3524250" y="5642998"/>
            <a:ext cx="5143500" cy="1215002"/>
          </a:xfrm>
          <a:prstGeom prst="rect">
            <a:avLst/>
          </a:prstGeom>
          <a:solidFill>
            <a:srgbClr val="999999"/>
          </a:solidFill>
          <a:ln w="12700">
            <a:miter lim="400000"/>
          </a:ln>
        </p:spPr>
        <p:txBody>
          <a:bodyPr lIns="45718" tIns="45718" rIns="45718" bIns="45718" anchor="ctr"/>
          <a:lstStyle/>
          <a:p>
            <a:pPr algn="ctr" defTabSz="685800">
              <a:defRPr sz="1200">
                <a:solidFill>
                  <a:srgbClr val="FFFFFF"/>
                </a:solidFill>
                <a:latin typeface="Times New Roman"/>
                <a:ea typeface="Times New Roman"/>
                <a:cs typeface="Times New Roman"/>
                <a:sym typeface="Times New Roman"/>
              </a:defRPr>
            </a:pPr>
            <a:endParaRPr/>
          </a:p>
        </p:txBody>
      </p:sp>
      <p:sp>
        <p:nvSpPr>
          <p:cNvPr id="543" name="INFOGRAFÍAELEMENTOS:"/>
          <p:cNvSpPr txBox="1">
            <a:spLocks noGrp="1"/>
          </p:cNvSpPr>
          <p:nvPr>
            <p:ph type="title" hasCustomPrompt="1"/>
          </p:nvPr>
        </p:nvSpPr>
        <p:spPr>
          <a:xfrm>
            <a:off x="6425317" y="224201"/>
            <a:ext cx="2086251" cy="751745"/>
          </a:xfrm>
          <a:prstGeom prst="rect">
            <a:avLst/>
          </a:prstGeom>
        </p:spPr>
        <p:txBody>
          <a:bodyPr lIns="34289" tIns="34289" rIns="34289" bIns="34289" anchor="b"/>
          <a:lstStyle>
            <a:lvl1pPr algn="r" defTabSz="385761">
              <a:lnSpc>
                <a:spcPct val="90000"/>
              </a:lnSpc>
              <a:defRPr sz="2200">
                <a:solidFill>
                  <a:srgbClr val="999999"/>
                </a:solidFill>
                <a:latin typeface="Century Gothic"/>
                <a:ea typeface="Century Gothic"/>
                <a:cs typeface="Century Gothic"/>
                <a:sym typeface="Century Gothic"/>
              </a:defRPr>
            </a:lvl1pPr>
          </a:lstStyle>
          <a:p>
            <a:r>
              <a:t>INFOGRAFÍAELEMENTOS:</a:t>
            </a:r>
          </a:p>
        </p:txBody>
      </p:sp>
      <p:sp>
        <p:nvSpPr>
          <p:cNvPr id="544" name="Nivel de texto 1…"/>
          <p:cNvSpPr txBox="1">
            <a:spLocks noGrp="1"/>
          </p:cNvSpPr>
          <p:nvPr>
            <p:ph type="body" sz="quarter" idx="1" hasCustomPrompt="1"/>
          </p:nvPr>
        </p:nvSpPr>
        <p:spPr>
          <a:xfrm>
            <a:off x="6425317" y="889829"/>
            <a:ext cx="2086251" cy="365127"/>
          </a:xfrm>
          <a:prstGeom prst="rect">
            <a:avLst/>
          </a:prstGeom>
        </p:spPr>
        <p:txBody>
          <a:bodyPr lIns="34289" tIns="34289" rIns="34289" bIns="34289"/>
          <a:lstStyle>
            <a:lvl1pPr marL="0" indent="0" algn="r" defTabSz="385761">
              <a:spcBef>
                <a:spcPts val="300"/>
              </a:spcBef>
              <a:buSzTx/>
              <a:buNone/>
              <a:defRPr sz="1600" i="1">
                <a:solidFill>
                  <a:srgbClr val="F8682C"/>
                </a:solidFill>
                <a:latin typeface="Times New Roman"/>
                <a:ea typeface="Times New Roman"/>
                <a:cs typeface="Times New Roman"/>
                <a:sym typeface="Times New Roman"/>
              </a:defRPr>
            </a:lvl1pPr>
            <a:lvl2pPr marL="0" indent="0" algn="r" defTabSz="385761">
              <a:spcBef>
                <a:spcPts val="300"/>
              </a:spcBef>
              <a:buSzTx/>
              <a:buNone/>
              <a:defRPr sz="1600" i="1">
                <a:solidFill>
                  <a:srgbClr val="F8682C"/>
                </a:solidFill>
                <a:latin typeface="Times New Roman"/>
                <a:ea typeface="Times New Roman"/>
                <a:cs typeface="Times New Roman"/>
                <a:sym typeface="Times New Roman"/>
              </a:defRPr>
            </a:lvl2pPr>
            <a:lvl3pPr marL="0" indent="0" algn="r" defTabSz="385761">
              <a:spcBef>
                <a:spcPts val="300"/>
              </a:spcBef>
              <a:buSzTx/>
              <a:buNone/>
              <a:defRPr sz="1600" i="1">
                <a:solidFill>
                  <a:srgbClr val="F8682C"/>
                </a:solidFill>
                <a:latin typeface="Times New Roman"/>
                <a:ea typeface="Times New Roman"/>
                <a:cs typeface="Times New Roman"/>
                <a:sym typeface="Times New Roman"/>
              </a:defRPr>
            </a:lvl3pPr>
            <a:lvl4pPr marL="0" indent="0" algn="r" defTabSz="385761">
              <a:spcBef>
                <a:spcPts val="300"/>
              </a:spcBef>
              <a:buSzTx/>
              <a:buNone/>
              <a:defRPr sz="1600" i="1">
                <a:solidFill>
                  <a:srgbClr val="F8682C"/>
                </a:solidFill>
                <a:latin typeface="Times New Roman"/>
                <a:ea typeface="Times New Roman"/>
                <a:cs typeface="Times New Roman"/>
                <a:sym typeface="Times New Roman"/>
              </a:defRPr>
            </a:lvl4pPr>
            <a:lvl5pPr marL="0" indent="0" algn="r" defTabSz="385761">
              <a:spcBef>
                <a:spcPts val="300"/>
              </a:spcBef>
              <a:buSzTx/>
              <a:buNone/>
              <a:defRPr sz="1600" i="1">
                <a:solidFill>
                  <a:srgbClr val="F8682C"/>
                </a:solidFill>
                <a:latin typeface="Times New Roman"/>
                <a:ea typeface="Times New Roman"/>
                <a:cs typeface="Times New Roman"/>
                <a:sym typeface="Times New Roman"/>
              </a:defRPr>
            </a:lvl5pPr>
          </a:lstStyle>
          <a:p>
            <a:r>
              <a:t>Cadena de abastecimiento</a:t>
            </a:r>
          </a:p>
          <a:p>
            <a:pPr lvl="1"/>
            <a:endParaRPr/>
          </a:p>
          <a:p>
            <a:pPr lvl="2"/>
            <a:endParaRPr/>
          </a:p>
          <a:p>
            <a:pPr lvl="3"/>
            <a:endParaRPr/>
          </a:p>
          <a:p>
            <a:pPr lvl="4"/>
            <a:endParaRPr/>
          </a:p>
        </p:txBody>
      </p:sp>
      <p:sp>
        <p:nvSpPr>
          <p:cNvPr id="545" name="Número de diapositiva"/>
          <p:cNvSpPr txBox="1">
            <a:spLocks noGrp="1"/>
          </p:cNvSpPr>
          <p:nvPr>
            <p:ph type="sldNum" sz="quarter" idx="2"/>
          </p:nvPr>
        </p:nvSpPr>
        <p:spPr>
          <a:xfrm>
            <a:off x="7078346" y="6291390"/>
            <a:ext cx="132079" cy="129921"/>
          </a:xfrm>
          <a:prstGeom prst="rect">
            <a:avLst/>
          </a:prstGeom>
        </p:spPr>
        <p:txBody>
          <a:bodyPr lIns="34289" tIns="34289" rIns="34289" bIns="34289"/>
          <a:lstStyle>
            <a:lvl1pPr defTabSz="685800">
              <a:defRPr sz="400">
                <a:solidFill>
                  <a:srgbClr val="888888"/>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ontenido - Solo Texto - Una Columna">
    <p:bg>
      <p:bgPr>
        <a:solidFill>
          <a:srgbClr val="FFFFFF"/>
        </a:solidFill>
        <a:effectLst/>
      </p:bgPr>
    </p:bg>
    <p:spTree>
      <p:nvGrpSpPr>
        <p:cNvPr id="1" name=""/>
        <p:cNvGrpSpPr/>
        <p:nvPr/>
      </p:nvGrpSpPr>
      <p:grpSpPr>
        <a:xfrm>
          <a:off x="0" y="0"/>
          <a:ext cx="0" cy="0"/>
          <a:chOff x="0" y="0"/>
          <a:chExt cx="0" cy="0"/>
        </a:xfrm>
      </p:grpSpPr>
      <p:sp>
        <p:nvSpPr>
          <p:cNvPr id="552" name="Título de la diapositiva"/>
          <p:cNvSpPr txBox="1">
            <a:spLocks noGrp="1"/>
          </p:cNvSpPr>
          <p:nvPr>
            <p:ph type="title" hasCustomPrompt="1"/>
          </p:nvPr>
        </p:nvSpPr>
        <p:spPr>
          <a:xfrm>
            <a:off x="291865" y="715808"/>
            <a:ext cx="11613596" cy="559387"/>
          </a:xfrm>
          <a:prstGeom prst="rect">
            <a:avLst/>
          </a:prstGeom>
        </p:spPr>
        <p:txBody>
          <a:bodyPr lIns="45718" tIns="45718" rIns="45718" bIns="45718"/>
          <a:lstStyle>
            <a:lvl1pPr defTabSz="914400">
              <a:lnSpc>
                <a:spcPct val="90000"/>
              </a:lnSpc>
              <a:defRPr sz="3600" b="0" spc="-150">
                <a:solidFill>
                  <a:srgbClr val="004A84"/>
                </a:solidFill>
                <a:latin typeface="Work Sans Regular Roman"/>
                <a:ea typeface="Work Sans Regular Roman"/>
                <a:cs typeface="Work Sans Regular Roman"/>
                <a:sym typeface="Work Sans Regular Roman"/>
              </a:defRPr>
            </a:lvl1pPr>
          </a:lstStyle>
          <a:p>
            <a:r>
              <a:t>Título de la diapositiva</a:t>
            </a:r>
          </a:p>
        </p:txBody>
      </p:sp>
      <p:sp>
        <p:nvSpPr>
          <p:cNvPr id="553" name="Nivel de texto 1…"/>
          <p:cNvSpPr txBox="1">
            <a:spLocks noGrp="1"/>
          </p:cNvSpPr>
          <p:nvPr>
            <p:ph type="body" sz="quarter" idx="1" hasCustomPrompt="1"/>
          </p:nvPr>
        </p:nvSpPr>
        <p:spPr>
          <a:xfrm>
            <a:off x="291866" y="1369485"/>
            <a:ext cx="11614385" cy="360941"/>
          </a:xfrm>
          <a:prstGeom prst="rect">
            <a:avLst/>
          </a:prstGeom>
        </p:spPr>
        <p:txBody>
          <a:bodyPr lIns="45718" tIns="45718" rIns="45718" bIns="45718"/>
          <a:lstStyle>
            <a:lvl1pPr marL="0" indent="0" defTabSz="914400">
              <a:spcBef>
                <a:spcPts val="1000"/>
              </a:spcBef>
              <a:buSzTx/>
              <a:buNone/>
              <a:defRPr sz="2000">
                <a:solidFill>
                  <a:srgbClr val="004A84"/>
                </a:solidFill>
                <a:latin typeface="Work Sans Regular Roman"/>
                <a:ea typeface="Work Sans Regular Roman"/>
                <a:cs typeface="Work Sans Regular Roman"/>
                <a:sym typeface="Work Sans Regular Roman"/>
              </a:defRPr>
            </a:lvl1pPr>
            <a:lvl2pPr marL="0" indent="0" defTabSz="914400">
              <a:spcBef>
                <a:spcPts val="1000"/>
              </a:spcBef>
              <a:buSzTx/>
              <a:buNone/>
              <a:defRPr sz="2000">
                <a:solidFill>
                  <a:srgbClr val="004A84"/>
                </a:solidFill>
                <a:latin typeface="Work Sans Regular Roman"/>
                <a:ea typeface="Work Sans Regular Roman"/>
                <a:cs typeface="Work Sans Regular Roman"/>
                <a:sym typeface="Work Sans Regular Roman"/>
              </a:defRPr>
            </a:lvl2pPr>
            <a:lvl3pPr marL="0" indent="0" defTabSz="914400">
              <a:spcBef>
                <a:spcPts val="1000"/>
              </a:spcBef>
              <a:buSzTx/>
              <a:buNone/>
              <a:defRPr sz="2000">
                <a:solidFill>
                  <a:srgbClr val="004A84"/>
                </a:solidFill>
                <a:latin typeface="Work Sans Regular Roman"/>
                <a:ea typeface="Work Sans Regular Roman"/>
                <a:cs typeface="Work Sans Regular Roman"/>
                <a:sym typeface="Work Sans Regular Roman"/>
              </a:defRPr>
            </a:lvl3pPr>
            <a:lvl4pPr marL="0" indent="0" defTabSz="914400">
              <a:spcBef>
                <a:spcPts val="1000"/>
              </a:spcBef>
              <a:buSzTx/>
              <a:buNone/>
              <a:defRPr sz="2000">
                <a:solidFill>
                  <a:srgbClr val="004A84"/>
                </a:solidFill>
                <a:latin typeface="Work Sans Regular Roman"/>
                <a:ea typeface="Work Sans Regular Roman"/>
                <a:cs typeface="Work Sans Regular Roman"/>
                <a:sym typeface="Work Sans Regular Roman"/>
              </a:defRPr>
            </a:lvl4pPr>
            <a:lvl5pPr marL="0" indent="0" defTabSz="914400">
              <a:spcBef>
                <a:spcPts val="1000"/>
              </a:spcBef>
              <a:buSzTx/>
              <a:buNone/>
              <a:defRPr sz="2000">
                <a:solidFill>
                  <a:srgbClr val="004A84"/>
                </a:solidFill>
                <a:latin typeface="Work Sans Regular Roman"/>
                <a:ea typeface="Work Sans Regular Roman"/>
                <a:cs typeface="Work Sans Regular Roman"/>
                <a:sym typeface="Work Sans Regular Roman"/>
              </a:defRPr>
            </a:lvl5pPr>
          </a:lstStyle>
          <a:p>
            <a:r>
              <a:t>Subtítulo de la diapositiva</a:t>
            </a:r>
          </a:p>
          <a:p>
            <a:pPr lvl="1"/>
            <a:endParaRPr/>
          </a:p>
          <a:p>
            <a:pPr lvl="2"/>
            <a:endParaRPr/>
          </a:p>
          <a:p>
            <a:pPr lvl="3"/>
            <a:endParaRPr/>
          </a:p>
          <a:p>
            <a:pPr lvl="4"/>
            <a:endParaRPr/>
          </a:p>
        </p:txBody>
      </p:sp>
      <p:sp>
        <p:nvSpPr>
          <p:cNvPr id="554" name="Text Placeholder 19"/>
          <p:cNvSpPr>
            <a:spLocks noGrp="1"/>
          </p:cNvSpPr>
          <p:nvPr>
            <p:ph type="body" sz="quarter" idx="21" hasCustomPrompt="1"/>
          </p:nvPr>
        </p:nvSpPr>
        <p:spPr>
          <a:xfrm>
            <a:off x="291863" y="6308675"/>
            <a:ext cx="5809465" cy="364775"/>
          </a:xfrm>
          <a:prstGeom prst="rect">
            <a:avLst/>
          </a:prstGeom>
        </p:spPr>
        <p:txBody>
          <a:bodyPr lIns="45718" tIns="45718" rIns="45718" bIns="45718" anchor="b"/>
          <a:lstStyle>
            <a:lvl1pPr marL="0" indent="0" defTabSz="914400">
              <a:lnSpc>
                <a:spcPct val="100000"/>
              </a:lnSpc>
              <a:spcBef>
                <a:spcPts val="0"/>
              </a:spcBef>
              <a:buSzTx/>
              <a:buNone/>
              <a:defRPr sz="900">
                <a:solidFill>
                  <a:srgbClr val="004A84"/>
                </a:solidFill>
                <a:latin typeface="Work Sans Regular Roman"/>
                <a:ea typeface="Work Sans Regular Roman"/>
                <a:cs typeface="Work Sans Regular Roman"/>
                <a:sym typeface="Work Sans Regular Roman"/>
              </a:defRPr>
            </a:lvl1pPr>
          </a:lstStyle>
          <a:p>
            <a:r>
              <a:t>Fuente y/o notas</a:t>
            </a:r>
          </a:p>
        </p:txBody>
      </p:sp>
      <p:sp>
        <p:nvSpPr>
          <p:cNvPr id="555" name="Text Placeholder 4"/>
          <p:cNvSpPr>
            <a:spLocks noGrp="1"/>
          </p:cNvSpPr>
          <p:nvPr>
            <p:ph type="body" sz="half" idx="22" hasCustomPrompt="1"/>
          </p:nvPr>
        </p:nvSpPr>
        <p:spPr>
          <a:xfrm>
            <a:off x="2014746" y="2231974"/>
            <a:ext cx="8162508" cy="3621472"/>
          </a:xfrm>
          <a:prstGeom prst="rect">
            <a:avLst/>
          </a:prstGeom>
        </p:spPr>
        <p:txBody>
          <a:bodyPr lIns="45718" tIns="45718" rIns="45718" bIns="45718" anchor="ctr"/>
          <a:lstStyle>
            <a:lvl1pPr marL="0" indent="0" defTabSz="914400">
              <a:lnSpc>
                <a:spcPct val="100000"/>
              </a:lnSpc>
              <a:spcBef>
                <a:spcPts val="600"/>
              </a:spcBef>
              <a:buSzTx/>
              <a:buNone/>
              <a:defRPr sz="1800">
                <a:solidFill>
                  <a:srgbClr val="004A84"/>
                </a:solidFill>
                <a:latin typeface="Work Sans Regular Roman"/>
                <a:ea typeface="Work Sans Regular Roman"/>
                <a:cs typeface="Work Sans Regular Roman"/>
                <a:sym typeface="Work Sans Regular Roman"/>
              </a:defRPr>
            </a:lvl1pPr>
          </a:lstStyle>
          <a:p>
            <a:r>
              <a:t>Texto de párrafo o viñetas en tamaño mínimo de 18 puntos negro.</a:t>
            </a:r>
          </a:p>
        </p:txBody>
      </p:sp>
      <p:sp>
        <p:nvSpPr>
          <p:cNvPr id="556" name="Text Placeholder 10"/>
          <p:cNvSpPr>
            <a:spLocks noGrp="1"/>
          </p:cNvSpPr>
          <p:nvPr>
            <p:ph type="body" sz="quarter" idx="23" hasCustomPrompt="1"/>
          </p:nvPr>
        </p:nvSpPr>
        <p:spPr>
          <a:xfrm>
            <a:off x="473075" y="234950"/>
            <a:ext cx="10709275" cy="279400"/>
          </a:xfrm>
          <a:prstGeom prst="rect">
            <a:avLst/>
          </a:prstGeom>
        </p:spPr>
        <p:txBody>
          <a:bodyPr lIns="45718" tIns="45718" rIns="45718" bIns="45718" anchor="ctr"/>
          <a:lstStyle>
            <a:lvl1pPr marL="0" indent="0" defTabSz="914400">
              <a:lnSpc>
                <a:spcPct val="100000"/>
              </a:lnSpc>
              <a:spcBef>
                <a:spcPts val="0"/>
              </a:spcBef>
              <a:buSzTx/>
              <a:buNone/>
              <a:defRPr sz="800">
                <a:solidFill>
                  <a:srgbClr val="004A84"/>
                </a:solidFill>
                <a:latin typeface="Work Sans Regular Roman"/>
                <a:ea typeface="Work Sans Regular Roman"/>
                <a:cs typeface="Work Sans Regular Roman"/>
                <a:sym typeface="Work Sans Regular Roman"/>
              </a:defRPr>
            </a:lvl1pPr>
          </a:lstStyle>
          <a:p>
            <a:r>
              <a:t>Nombre de la presentación				Tema o Sección</a:t>
            </a:r>
          </a:p>
        </p:txBody>
      </p:sp>
      <p:pic>
        <p:nvPicPr>
          <p:cNvPr id="557" name="Imagen 4" descr="Imagen 4"/>
          <p:cNvPicPr>
            <a:picLocks noChangeAspect="1"/>
          </p:cNvPicPr>
          <p:nvPr/>
        </p:nvPicPr>
        <p:blipFill>
          <a:blip r:embed="rId2"/>
          <a:stretch>
            <a:fillRect/>
          </a:stretch>
        </p:blipFill>
        <p:spPr>
          <a:xfrm>
            <a:off x="8148897" y="6228395"/>
            <a:ext cx="1615018" cy="495243"/>
          </a:xfrm>
          <a:prstGeom prst="rect">
            <a:avLst/>
          </a:prstGeom>
          <a:ln w="12700">
            <a:miter lim="400000"/>
          </a:ln>
        </p:spPr>
      </p:pic>
      <p:pic>
        <p:nvPicPr>
          <p:cNvPr id="558" name="Imagen 12" descr="Imagen 12"/>
          <p:cNvPicPr>
            <a:picLocks noChangeAspect="1"/>
          </p:cNvPicPr>
          <p:nvPr/>
        </p:nvPicPr>
        <p:blipFill>
          <a:blip r:embed="rId3"/>
          <a:stretch>
            <a:fillRect/>
          </a:stretch>
        </p:blipFill>
        <p:spPr>
          <a:xfrm>
            <a:off x="10359018" y="6269111"/>
            <a:ext cx="1832982" cy="370372"/>
          </a:xfrm>
          <a:prstGeom prst="rect">
            <a:avLst/>
          </a:prstGeom>
          <a:ln w="12700">
            <a:miter lim="400000"/>
          </a:ln>
        </p:spPr>
      </p:pic>
      <p:sp>
        <p:nvSpPr>
          <p:cNvPr id="559" name="Número de diapositiva"/>
          <p:cNvSpPr txBox="1">
            <a:spLocks noGrp="1"/>
          </p:cNvSpPr>
          <p:nvPr>
            <p:ph type="sldNum" sz="quarter" idx="2"/>
          </p:nvPr>
        </p:nvSpPr>
        <p:spPr>
          <a:xfrm>
            <a:off x="11689725" y="265431"/>
            <a:ext cx="217149" cy="218439"/>
          </a:xfrm>
          <a:prstGeom prst="rect">
            <a:avLst/>
          </a:prstGeom>
        </p:spPr>
        <p:txBody>
          <a:bodyPr lIns="45718" tIns="45718" rIns="45718" bIns="45718"/>
          <a:lstStyle>
            <a:lvl1pPr algn="ctr">
              <a:spcBef>
                <a:spcPts val="600"/>
              </a:spcBef>
              <a:defRPr sz="800">
                <a:solidFill>
                  <a:srgbClr val="004A84"/>
                </a:solidFill>
                <a:latin typeface="Work Sans"/>
                <a:ea typeface="Work Sans"/>
                <a:cs typeface="Work Sans"/>
                <a:sym typeface="Work San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sp>
        <p:nvSpPr>
          <p:cNvPr id="47" name="Texto del título"/>
          <p:cNvSpPr txBox="1">
            <a:spLocks noGrp="1"/>
          </p:cNvSpPr>
          <p:nvPr>
            <p:ph type="title"/>
          </p:nvPr>
        </p:nvSpPr>
        <p:spPr>
          <a:prstGeom prst="rect">
            <a:avLst/>
          </a:prstGeom>
        </p:spPr>
        <p:txBody>
          <a:bodyPr lIns="45718" tIns="45718" rIns="45718" bIns="45718" anchor="ctr"/>
          <a:lstStyle>
            <a:lvl1pPr defTabSz="914400">
              <a:lnSpc>
                <a:spcPct val="90000"/>
              </a:lnSpc>
              <a:defRPr sz="4400" b="0">
                <a:latin typeface="Calibri Light"/>
                <a:ea typeface="Calibri Light"/>
                <a:cs typeface="Calibri Light"/>
                <a:sym typeface="Calibri Light"/>
              </a:defRPr>
            </a:lvl1pPr>
          </a:lstStyle>
          <a:p>
            <a:r>
              <a:t>Texto del título</a:t>
            </a:r>
          </a:p>
        </p:txBody>
      </p:sp>
      <p:sp>
        <p:nvSpPr>
          <p:cNvPr id="48" name="Nivel de texto 1…"/>
          <p:cNvSpPr txBox="1">
            <a:spLocks noGrp="1"/>
          </p:cNvSpPr>
          <p:nvPr>
            <p:ph type="body" idx="1"/>
          </p:nvPr>
        </p:nvSpPr>
        <p:spPr>
          <a:prstGeom prst="rect">
            <a:avLst/>
          </a:prstGeom>
        </p:spPr>
        <p:txBody>
          <a:bodyPr lIns="45718" tIns="45718" rIns="45718" bIns="45718"/>
          <a:lstStyle>
            <a:lvl1pPr marL="228600" indent="-228600" defTabSz="914400">
              <a:spcBef>
                <a:spcPts val="1000"/>
              </a:spcBef>
              <a:buSzPct val="100000"/>
              <a:buFont typeface="Arial"/>
              <a:defRPr sz="2800">
                <a:latin typeface="+mj-lt"/>
                <a:ea typeface="+mj-ea"/>
                <a:cs typeface="+mj-cs"/>
                <a:sym typeface="Calibri"/>
              </a:defRPr>
            </a:lvl1pPr>
            <a:lvl2pPr marL="723900" indent="-266700" defTabSz="914400">
              <a:spcBef>
                <a:spcPts val="1000"/>
              </a:spcBef>
              <a:buSzPct val="100000"/>
              <a:buFont typeface="Arial"/>
              <a:defRPr sz="2800">
                <a:latin typeface="+mj-lt"/>
                <a:ea typeface="+mj-ea"/>
                <a:cs typeface="+mj-cs"/>
                <a:sym typeface="Calibri"/>
              </a:defRPr>
            </a:lvl2pPr>
            <a:lvl3pPr marL="1234438" indent="-320038" defTabSz="914400">
              <a:spcBef>
                <a:spcPts val="1000"/>
              </a:spcBef>
              <a:buSzPct val="100000"/>
              <a:buFont typeface="Arial"/>
              <a:defRPr sz="2800">
                <a:latin typeface="+mj-lt"/>
                <a:ea typeface="+mj-ea"/>
                <a:cs typeface="+mj-cs"/>
                <a:sym typeface="Calibri"/>
              </a:defRPr>
            </a:lvl3pPr>
            <a:lvl4pPr marL="1727200" indent="-355600" defTabSz="914400">
              <a:spcBef>
                <a:spcPts val="1000"/>
              </a:spcBef>
              <a:buSzPct val="100000"/>
              <a:buFont typeface="Arial"/>
              <a:defRPr sz="2800">
                <a:latin typeface="+mj-lt"/>
                <a:ea typeface="+mj-ea"/>
                <a:cs typeface="+mj-cs"/>
                <a:sym typeface="Calibri"/>
              </a:defRPr>
            </a:lvl4pPr>
            <a:lvl5pPr marL="2184400" indent="-355600" defTabSz="914400">
              <a:spcBef>
                <a:spcPts val="1000"/>
              </a:spcBef>
              <a:buSzPct val="100000"/>
              <a:buFont typeface="Arial"/>
              <a:defRPr sz="2800">
                <a:latin typeface="+mj-lt"/>
                <a:ea typeface="+mj-ea"/>
                <a:cs typeface="+mj-cs"/>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49" name="Número de diapositiva"/>
          <p:cNvSpPr txBox="1">
            <a:spLocks noGrp="1"/>
          </p:cNvSpPr>
          <p:nvPr>
            <p:ph type="sldNum" sz="quarter" idx="2"/>
          </p:nvPr>
        </p:nvSpPr>
        <p:spPr>
          <a:xfrm>
            <a:off x="11095181" y="6414762"/>
            <a:ext cx="258620" cy="24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566" name="Rectángulo 4"/>
          <p:cNvSpPr/>
          <p:nvPr/>
        </p:nvSpPr>
        <p:spPr>
          <a:xfrm>
            <a:off x="0" y="-92076"/>
            <a:ext cx="12192000" cy="694928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567" name="Imagen 6" descr="Imagen 6"/>
          <p:cNvPicPr>
            <a:picLocks noChangeAspect="1"/>
          </p:cNvPicPr>
          <p:nvPr/>
        </p:nvPicPr>
        <p:blipFill>
          <a:blip r:embed="rId2"/>
          <a:stretch>
            <a:fillRect/>
          </a:stretch>
        </p:blipFill>
        <p:spPr>
          <a:xfrm>
            <a:off x="189705" y="5698330"/>
            <a:ext cx="1034259" cy="1033467"/>
          </a:xfrm>
          <a:prstGeom prst="rect">
            <a:avLst/>
          </a:prstGeom>
          <a:ln w="12700">
            <a:miter lim="400000"/>
          </a:ln>
        </p:spPr>
      </p:pic>
      <p:pic>
        <p:nvPicPr>
          <p:cNvPr id="568" name="Picture 2" descr="Picture 2"/>
          <p:cNvPicPr>
            <a:picLocks noChangeAspect="1"/>
          </p:cNvPicPr>
          <p:nvPr/>
        </p:nvPicPr>
        <p:blipFill>
          <a:blip r:embed="rId3">
            <a:alphaModFix amt="19713"/>
          </a:blip>
          <a:srcRect b="31303"/>
          <a:stretch>
            <a:fillRect/>
          </a:stretch>
        </p:blipFill>
        <p:spPr>
          <a:xfrm>
            <a:off x="-27584" y="549727"/>
            <a:ext cx="12247127" cy="6294074"/>
          </a:xfrm>
          <a:prstGeom prst="rect">
            <a:avLst/>
          </a:prstGeom>
          <a:ln w="12700">
            <a:miter lim="400000"/>
          </a:ln>
        </p:spPr>
      </p:pic>
      <p:sp>
        <p:nvSpPr>
          <p:cNvPr id="56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sp>
        <p:nvSpPr>
          <p:cNvPr id="576" name="Texto del título"/>
          <p:cNvSpPr txBox="1">
            <a:spLocks noGrp="1"/>
          </p:cNvSpPr>
          <p:nvPr>
            <p:ph type="title"/>
          </p:nvPr>
        </p:nvSpPr>
        <p:spPr>
          <a:prstGeom prst="rect">
            <a:avLst/>
          </a:prstGeom>
        </p:spPr>
        <p:txBody>
          <a:bodyPr lIns="45718" tIns="45718" rIns="45718" bIns="45718" anchor="ctr"/>
          <a:lstStyle>
            <a:lvl1pPr defTabSz="914400">
              <a:lnSpc>
                <a:spcPct val="90000"/>
              </a:lnSpc>
              <a:defRPr sz="4400" b="0">
                <a:latin typeface="Calibri Light"/>
                <a:ea typeface="Calibri Light"/>
                <a:cs typeface="Calibri Light"/>
                <a:sym typeface="Calibri Light"/>
              </a:defRPr>
            </a:lvl1pPr>
          </a:lstStyle>
          <a:p>
            <a:r>
              <a:t>Texto del título</a:t>
            </a:r>
          </a:p>
        </p:txBody>
      </p:sp>
      <p:sp>
        <p:nvSpPr>
          <p:cNvPr id="577" name="Nivel de texto 1…"/>
          <p:cNvSpPr txBox="1">
            <a:spLocks noGrp="1"/>
          </p:cNvSpPr>
          <p:nvPr>
            <p:ph type="body" idx="1"/>
          </p:nvPr>
        </p:nvSpPr>
        <p:spPr>
          <a:prstGeom prst="rect">
            <a:avLst/>
          </a:prstGeom>
        </p:spPr>
        <p:txBody>
          <a:bodyPr lIns="45718" tIns="45718" rIns="45718" bIns="45718"/>
          <a:lstStyle>
            <a:lvl1pPr marL="228600" indent="-228600" defTabSz="914400">
              <a:spcBef>
                <a:spcPts val="1000"/>
              </a:spcBef>
              <a:buSzPct val="100000"/>
              <a:buFont typeface="Arial"/>
              <a:defRPr sz="2800">
                <a:latin typeface="+mj-lt"/>
                <a:ea typeface="+mj-ea"/>
                <a:cs typeface="+mj-cs"/>
                <a:sym typeface="Calibri"/>
              </a:defRPr>
            </a:lvl1pPr>
            <a:lvl2pPr marL="723900" indent="-266700" defTabSz="914400">
              <a:spcBef>
                <a:spcPts val="1000"/>
              </a:spcBef>
              <a:buSzPct val="100000"/>
              <a:buFont typeface="Arial"/>
              <a:defRPr sz="2800">
                <a:latin typeface="+mj-lt"/>
                <a:ea typeface="+mj-ea"/>
                <a:cs typeface="+mj-cs"/>
                <a:sym typeface="Calibri"/>
              </a:defRPr>
            </a:lvl2pPr>
            <a:lvl3pPr marL="1234438" indent="-320038" defTabSz="914400">
              <a:spcBef>
                <a:spcPts val="1000"/>
              </a:spcBef>
              <a:buSzPct val="100000"/>
              <a:buFont typeface="Arial"/>
              <a:defRPr sz="2800">
                <a:latin typeface="+mj-lt"/>
                <a:ea typeface="+mj-ea"/>
                <a:cs typeface="+mj-cs"/>
                <a:sym typeface="Calibri"/>
              </a:defRPr>
            </a:lvl3pPr>
            <a:lvl4pPr marL="1727200" indent="-355600" defTabSz="914400">
              <a:spcBef>
                <a:spcPts val="1000"/>
              </a:spcBef>
              <a:buSzPct val="100000"/>
              <a:buFont typeface="Arial"/>
              <a:defRPr sz="2800">
                <a:latin typeface="+mj-lt"/>
                <a:ea typeface="+mj-ea"/>
                <a:cs typeface="+mj-cs"/>
                <a:sym typeface="Calibri"/>
              </a:defRPr>
            </a:lvl4pPr>
            <a:lvl5pPr marL="2184400" indent="-355600" defTabSz="914400">
              <a:spcBef>
                <a:spcPts val="1000"/>
              </a:spcBef>
              <a:buSzPct val="100000"/>
              <a:buFont typeface="Arial"/>
              <a:defRPr sz="2800">
                <a:latin typeface="+mj-lt"/>
                <a:ea typeface="+mj-ea"/>
                <a:cs typeface="+mj-cs"/>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578" name="Número de diapositiva"/>
          <p:cNvSpPr txBox="1">
            <a:spLocks noGrp="1"/>
          </p:cNvSpPr>
          <p:nvPr>
            <p:ph type="sldNum" sz="quarter" idx="2"/>
          </p:nvPr>
        </p:nvSpPr>
        <p:spPr>
          <a:xfrm>
            <a:off x="11095181" y="6414762"/>
            <a:ext cx="258620" cy="24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585" name="Rectángulo 11"/>
          <p:cNvSpPr/>
          <p:nvPr/>
        </p:nvSpPr>
        <p:spPr>
          <a:xfrm>
            <a:off x="-1" y="-49213"/>
            <a:ext cx="12190415" cy="6905626"/>
          </a:xfrm>
          <a:prstGeom prst="rect">
            <a:avLst/>
          </a:prstGeom>
          <a:solidFill>
            <a:srgbClr val="3265AD"/>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586" name="Texto del título"/>
          <p:cNvSpPr txBox="1">
            <a:spLocks noGrp="1"/>
          </p:cNvSpPr>
          <p:nvPr>
            <p:ph type="title"/>
          </p:nvPr>
        </p:nvSpPr>
        <p:spPr>
          <a:xfrm>
            <a:off x="7953375" y="1330325"/>
            <a:ext cx="4017963" cy="2335215"/>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587" name="Nivel de texto 1…"/>
          <p:cNvSpPr txBox="1">
            <a:spLocks noGrp="1"/>
          </p:cNvSpPr>
          <p:nvPr>
            <p:ph type="body" sz="quarter" idx="1"/>
          </p:nvPr>
        </p:nvSpPr>
        <p:spPr>
          <a:xfrm>
            <a:off x="8008935" y="3838575"/>
            <a:ext cx="3906841" cy="117951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588" name="Número de diapositiva"/>
          <p:cNvSpPr txBox="1">
            <a:spLocks noGrp="1"/>
          </p:cNvSpPr>
          <p:nvPr>
            <p:ph type="sldNum" sz="quarter" idx="2"/>
          </p:nvPr>
        </p:nvSpPr>
        <p:spPr>
          <a:xfrm>
            <a:off x="8478981" y="6232199"/>
            <a:ext cx="258621"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fondo balnco textos y cifras">
    <p:bg>
      <p:bgPr>
        <a:solidFill>
          <a:srgbClr val="F2F2F2"/>
        </a:solidFill>
        <a:effectLst/>
      </p:bgPr>
    </p:bg>
    <p:spTree>
      <p:nvGrpSpPr>
        <p:cNvPr id="1" name=""/>
        <p:cNvGrpSpPr/>
        <p:nvPr/>
      </p:nvGrpSpPr>
      <p:grpSpPr>
        <a:xfrm>
          <a:off x="0" y="0"/>
          <a:ext cx="0" cy="0"/>
          <a:chOff x="0" y="0"/>
          <a:chExt cx="0" cy="0"/>
        </a:xfrm>
      </p:grpSpPr>
      <p:sp>
        <p:nvSpPr>
          <p:cNvPr id="595" name="Rectángulo 11"/>
          <p:cNvSpPr/>
          <p:nvPr/>
        </p:nvSpPr>
        <p:spPr>
          <a:xfrm>
            <a:off x="-3" y="-49542"/>
            <a:ext cx="12192005" cy="6907542"/>
          </a:xfrm>
          <a:prstGeom prst="rect">
            <a:avLst/>
          </a:prstGeom>
          <a:solidFill>
            <a:srgbClr val="96BDE3"/>
          </a:solidFill>
          <a:ln w="12700">
            <a:miter lim="400000"/>
          </a:ln>
        </p:spPr>
        <p:txBody>
          <a:bodyPr lIns="45718" tIns="45718" rIns="45718" bIns="45718" anchor="ctr"/>
          <a:lstStyle/>
          <a:p>
            <a:pPr algn="ctr">
              <a:defRPr b="1">
                <a:ln w="22225" cap="flat">
                  <a:solidFill>
                    <a:schemeClr val="accent2"/>
                  </a:solidFill>
                  <a:prstDash val="solid"/>
                  <a:round/>
                </a:ln>
                <a:solidFill>
                  <a:srgbClr val="F8CBAD"/>
                </a:solidFill>
                <a:latin typeface="+mj-lt"/>
                <a:ea typeface="+mj-ea"/>
                <a:cs typeface="+mj-cs"/>
                <a:sym typeface="Calibri"/>
              </a:defRPr>
            </a:pPr>
            <a:endParaRPr/>
          </a:p>
        </p:txBody>
      </p:sp>
      <p:sp>
        <p:nvSpPr>
          <p:cNvPr id="596" name="Rectángulo 4"/>
          <p:cNvSpPr/>
          <p:nvPr/>
        </p:nvSpPr>
        <p:spPr>
          <a:xfrm>
            <a:off x="0" y="-92765"/>
            <a:ext cx="12192000" cy="6950765"/>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597" name="Rectángulo 5"/>
          <p:cNvSpPr/>
          <p:nvPr/>
        </p:nvSpPr>
        <p:spPr>
          <a:xfrm>
            <a:off x="0" y="-92765"/>
            <a:ext cx="1430760" cy="6950765"/>
          </a:xfrm>
          <a:prstGeom prst="rect">
            <a:avLst/>
          </a:prstGeom>
          <a:solidFill>
            <a:srgbClr val="96BDE3"/>
          </a:solidFill>
          <a:ln w="12700">
            <a:miter lim="400000"/>
          </a:ln>
        </p:spPr>
        <p:txBody>
          <a:bodyPr lIns="45718" tIns="45718" rIns="45718" bIns="45718" anchor="ctr"/>
          <a:lstStyle/>
          <a:p>
            <a:pPr algn="ctr">
              <a:defRPr b="1">
                <a:ln w="22225" cap="flat">
                  <a:solidFill>
                    <a:schemeClr val="accent2"/>
                  </a:solidFill>
                  <a:prstDash val="solid"/>
                  <a:round/>
                </a:ln>
                <a:solidFill>
                  <a:srgbClr val="F8CBAD"/>
                </a:solidFill>
                <a:latin typeface="+mj-lt"/>
                <a:ea typeface="+mj-ea"/>
                <a:cs typeface="+mj-cs"/>
                <a:sym typeface="Calibri"/>
              </a:defRPr>
            </a:pPr>
            <a:endParaRPr/>
          </a:p>
        </p:txBody>
      </p:sp>
      <p:pic>
        <p:nvPicPr>
          <p:cNvPr id="598" name="Imagen 6" descr="Imagen 6"/>
          <p:cNvPicPr>
            <a:picLocks noChangeAspect="1"/>
          </p:cNvPicPr>
          <p:nvPr/>
        </p:nvPicPr>
        <p:blipFill>
          <a:blip r:embed="rId2"/>
          <a:stretch>
            <a:fillRect/>
          </a:stretch>
        </p:blipFill>
        <p:spPr>
          <a:xfrm>
            <a:off x="190285" y="5698433"/>
            <a:ext cx="1034021" cy="1034024"/>
          </a:xfrm>
          <a:prstGeom prst="rect">
            <a:avLst/>
          </a:prstGeom>
          <a:ln w="12700">
            <a:miter lim="400000"/>
          </a:ln>
        </p:spPr>
      </p:pic>
      <p:pic>
        <p:nvPicPr>
          <p:cNvPr id="599" name="Picture 2" descr="Picture 2"/>
          <p:cNvPicPr>
            <a:picLocks noChangeAspect="1"/>
          </p:cNvPicPr>
          <p:nvPr/>
        </p:nvPicPr>
        <p:blipFill>
          <a:blip r:embed="rId3">
            <a:alphaModFix amt="18916"/>
          </a:blip>
          <a:srcRect b="13840"/>
          <a:stretch>
            <a:fillRect/>
          </a:stretch>
        </p:blipFill>
        <p:spPr>
          <a:xfrm>
            <a:off x="1405863" y="-51596"/>
            <a:ext cx="10799765" cy="6961194"/>
          </a:xfrm>
          <a:prstGeom prst="rect">
            <a:avLst/>
          </a:prstGeom>
          <a:ln w="12700">
            <a:miter lim="400000"/>
          </a:ln>
        </p:spPr>
      </p:pic>
      <p:sp>
        <p:nvSpPr>
          <p:cNvPr id="600" name="Número de diapositiva"/>
          <p:cNvSpPr txBox="1">
            <a:spLocks noGrp="1"/>
          </p:cNvSpPr>
          <p:nvPr>
            <p:ph type="sldNum" sz="quarter" idx="2"/>
          </p:nvPr>
        </p:nvSpPr>
        <p:spPr>
          <a:xfrm>
            <a:off x="8478981" y="6232199"/>
            <a:ext cx="258620"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Solo el título">
    <p:bg>
      <p:bgPr>
        <a:solidFill>
          <a:srgbClr val="FFFFFF"/>
        </a:solidFill>
        <a:effectLst/>
      </p:bgPr>
    </p:bg>
    <p:spTree>
      <p:nvGrpSpPr>
        <p:cNvPr id="1" name=""/>
        <p:cNvGrpSpPr/>
        <p:nvPr/>
      </p:nvGrpSpPr>
      <p:grpSpPr>
        <a:xfrm>
          <a:off x="0" y="0"/>
          <a:ext cx="0" cy="0"/>
          <a:chOff x="0" y="0"/>
          <a:chExt cx="0" cy="0"/>
        </a:xfrm>
      </p:grpSpPr>
      <p:pic>
        <p:nvPicPr>
          <p:cNvPr id="607" name="Cauca.png" descr="Cauca.png"/>
          <p:cNvPicPr>
            <a:picLocks noChangeAspect="1"/>
          </p:cNvPicPr>
          <p:nvPr/>
        </p:nvPicPr>
        <p:blipFill>
          <a:blip r:embed="rId2"/>
          <a:srcRect t="5303" r="23295" b="19520"/>
          <a:stretch>
            <a:fillRect/>
          </a:stretch>
        </p:blipFill>
        <p:spPr>
          <a:xfrm>
            <a:off x="2970946" y="129963"/>
            <a:ext cx="8976263" cy="6598074"/>
          </a:xfrm>
          <a:prstGeom prst="rect">
            <a:avLst/>
          </a:prstGeom>
          <a:ln w="12700">
            <a:miter lim="400000"/>
          </a:ln>
        </p:spPr>
      </p:pic>
      <p:sp>
        <p:nvSpPr>
          <p:cNvPr id="608" name="Rectángulo 5"/>
          <p:cNvSpPr/>
          <p:nvPr/>
        </p:nvSpPr>
        <p:spPr>
          <a:xfrm>
            <a:off x="228541" y="128015"/>
            <a:ext cx="11734918" cy="6601970"/>
          </a:xfrm>
          <a:prstGeom prst="rect">
            <a:avLst/>
          </a:prstGeom>
          <a:gradFill>
            <a:gsLst>
              <a:gs pos="48638">
                <a:srgbClr val="FEFEFE"/>
              </a:gs>
              <a:gs pos="100000">
                <a:srgbClr val="215DC0">
                  <a:alpha val="44672"/>
                </a:srgbClr>
              </a:gs>
            </a:gsLst>
            <a:lin ang="21586484"/>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609" name="Número de diapositiva"/>
          <p:cNvSpPr txBox="1">
            <a:spLocks noGrp="1"/>
          </p:cNvSpPr>
          <p:nvPr>
            <p:ph type="sldNum" sz="quarter" idx="2"/>
          </p:nvPr>
        </p:nvSpPr>
        <p:spPr>
          <a:xfrm>
            <a:off x="5930952" y="6137625"/>
            <a:ext cx="330096" cy="326843"/>
          </a:xfrm>
          <a:prstGeom prst="rect">
            <a:avLst/>
          </a:prstGeom>
        </p:spPr>
        <p:txBody>
          <a:bodyPr/>
          <a:lstStyle>
            <a:lvl1pPr algn="ctr">
              <a:defRPr sz="1600" b="1">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fondo balnco textos y cifr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6" name="Rectángulo 11"/>
          <p:cNvSpPr/>
          <p:nvPr/>
        </p:nvSpPr>
        <p:spPr>
          <a:xfrm>
            <a:off x="-3" y="-49542"/>
            <a:ext cx="12192003" cy="6907542"/>
          </a:xfrm>
          <a:prstGeom prst="rect">
            <a:avLst/>
          </a:prstGeom>
          <a:solidFill>
            <a:srgbClr val="96BDE3"/>
          </a:solidFill>
          <a:ln w="12700">
            <a:miter lim="400000"/>
          </a:ln>
        </p:spPr>
        <p:txBody>
          <a:bodyPr lIns="45718" tIns="45718" rIns="45718" bIns="45718" anchor="ctr"/>
          <a:lstStyle/>
          <a:p>
            <a:pPr>
              <a:defRPr b="1">
                <a:ln w="22225" cap="flat">
                  <a:solidFill>
                    <a:schemeClr val="accent2"/>
                  </a:solidFill>
                  <a:prstDash val="solid"/>
                  <a:round/>
                </a:ln>
                <a:solidFill>
                  <a:srgbClr val="F8CBAD"/>
                </a:solidFill>
                <a:latin typeface="+mj-lt"/>
                <a:ea typeface="+mj-ea"/>
                <a:cs typeface="+mj-cs"/>
                <a:sym typeface="Calibri"/>
              </a:defRPr>
            </a:pPr>
            <a:endParaRPr/>
          </a:p>
        </p:txBody>
      </p:sp>
      <p:sp>
        <p:nvSpPr>
          <p:cNvPr id="617" name="Rectángulo 4"/>
          <p:cNvSpPr/>
          <p:nvPr/>
        </p:nvSpPr>
        <p:spPr>
          <a:xfrm>
            <a:off x="0" y="-92765"/>
            <a:ext cx="12192000" cy="6950765"/>
          </a:xfrm>
          <a:prstGeom prst="rect">
            <a:avLst/>
          </a:prstGeom>
          <a:solidFill>
            <a:srgbClr val="FFFFFF"/>
          </a:solidFill>
          <a:ln w="12700">
            <a:miter lim="400000"/>
          </a:ln>
        </p:spPr>
        <p:txBody>
          <a:bodyPr lIns="45718" tIns="45718" rIns="45718" bIns="45718" anchor="ctr"/>
          <a:lstStyle/>
          <a:p>
            <a:pPr>
              <a:defRPr>
                <a:solidFill>
                  <a:srgbClr val="FFFFFF"/>
                </a:solidFill>
                <a:latin typeface="+mj-lt"/>
                <a:ea typeface="+mj-ea"/>
                <a:cs typeface="+mj-cs"/>
                <a:sym typeface="Calibri"/>
              </a:defRPr>
            </a:pPr>
            <a:endParaRPr/>
          </a:p>
        </p:txBody>
      </p:sp>
      <p:sp>
        <p:nvSpPr>
          <p:cNvPr id="618" name="Rectángulo 5"/>
          <p:cNvSpPr/>
          <p:nvPr/>
        </p:nvSpPr>
        <p:spPr>
          <a:xfrm>
            <a:off x="0" y="-92765"/>
            <a:ext cx="1430760" cy="6950765"/>
          </a:xfrm>
          <a:prstGeom prst="rect">
            <a:avLst/>
          </a:prstGeom>
          <a:solidFill>
            <a:srgbClr val="96BDE3"/>
          </a:solidFill>
          <a:ln w="12700">
            <a:miter lim="400000"/>
          </a:ln>
        </p:spPr>
        <p:txBody>
          <a:bodyPr lIns="45718" tIns="45718" rIns="45718" bIns="45718" anchor="ctr"/>
          <a:lstStyle/>
          <a:p>
            <a:pPr>
              <a:defRPr b="1">
                <a:ln w="22225" cap="flat">
                  <a:solidFill>
                    <a:schemeClr val="accent2"/>
                  </a:solidFill>
                  <a:prstDash val="solid"/>
                  <a:round/>
                </a:ln>
                <a:solidFill>
                  <a:srgbClr val="F8CBAD"/>
                </a:solidFill>
                <a:latin typeface="+mj-lt"/>
                <a:ea typeface="+mj-ea"/>
                <a:cs typeface="+mj-cs"/>
                <a:sym typeface="Calibri"/>
              </a:defRPr>
            </a:pPr>
            <a:endParaRPr/>
          </a:p>
        </p:txBody>
      </p:sp>
      <p:pic>
        <p:nvPicPr>
          <p:cNvPr id="619" name="Imagen 6" descr="Imagen 6"/>
          <p:cNvPicPr>
            <a:picLocks noChangeAspect="1"/>
          </p:cNvPicPr>
          <p:nvPr/>
        </p:nvPicPr>
        <p:blipFill>
          <a:blip r:embed="rId3"/>
          <a:stretch>
            <a:fillRect/>
          </a:stretch>
        </p:blipFill>
        <p:spPr>
          <a:xfrm>
            <a:off x="190285" y="5698433"/>
            <a:ext cx="1034021" cy="1034024"/>
          </a:xfrm>
          <a:prstGeom prst="rect">
            <a:avLst/>
          </a:prstGeom>
          <a:ln w="12700">
            <a:miter lim="400000"/>
          </a:ln>
        </p:spPr>
      </p:pic>
      <p:pic>
        <p:nvPicPr>
          <p:cNvPr id="620" name="Picture 2" descr="Picture 2"/>
          <p:cNvPicPr>
            <a:picLocks noChangeAspect="1"/>
          </p:cNvPicPr>
          <p:nvPr/>
        </p:nvPicPr>
        <p:blipFill>
          <a:blip r:embed="rId4">
            <a:alphaModFix amt="27291"/>
          </a:blip>
          <a:srcRect b="13840"/>
          <a:stretch>
            <a:fillRect/>
          </a:stretch>
        </p:blipFill>
        <p:spPr>
          <a:xfrm>
            <a:off x="1397611" y="-51595"/>
            <a:ext cx="10799765" cy="6961194"/>
          </a:xfrm>
          <a:prstGeom prst="rect">
            <a:avLst/>
          </a:prstGeom>
          <a:ln w="12700">
            <a:miter lim="400000"/>
          </a:ln>
        </p:spPr>
      </p:pic>
      <p:sp>
        <p:nvSpPr>
          <p:cNvPr id="621" name="Número de diapositiva"/>
          <p:cNvSpPr txBox="1">
            <a:spLocks noGrp="1"/>
          </p:cNvSpPr>
          <p:nvPr>
            <p:ph type="sldNum" sz="quarter" idx="2"/>
          </p:nvPr>
        </p:nvSpPr>
        <p:spPr>
          <a:xfrm>
            <a:off x="8387540" y="6186479"/>
            <a:ext cx="350060" cy="339742"/>
          </a:xfrm>
          <a:prstGeom prst="rect">
            <a:avLst/>
          </a:prstGeom>
        </p:spPr>
        <p:txBody>
          <a:bodyPr lIns="91437" tIns="91437" rIns="91437" bIns="91437"/>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sp>
        <p:nvSpPr>
          <p:cNvPr id="628" name="Rectangle 1"/>
          <p:cNvSpPr/>
          <p:nvPr/>
        </p:nvSpPr>
        <p:spPr>
          <a:xfrm>
            <a:off x="-1" y="-49214"/>
            <a:ext cx="12191208" cy="6906422"/>
          </a:xfrm>
          <a:prstGeom prst="rect">
            <a:avLst/>
          </a:prstGeom>
          <a:solidFill>
            <a:srgbClr val="FEFEFE"/>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629" name="Texto del título"/>
          <p:cNvSpPr txBox="1">
            <a:spLocks noGrp="1"/>
          </p:cNvSpPr>
          <p:nvPr>
            <p:ph type="title"/>
          </p:nvPr>
        </p:nvSpPr>
        <p:spPr>
          <a:xfrm>
            <a:off x="7954167" y="1330325"/>
            <a:ext cx="4017176" cy="2336008"/>
          </a:xfrm>
          <a:prstGeom prst="rect">
            <a:avLst/>
          </a:prstGeom>
        </p:spPr>
        <p:txBody>
          <a:bodyPr lIns="45718" tIns="45718" rIns="45718" bIns="45718"/>
          <a:lstStyle/>
          <a:p>
            <a:r>
              <a:t>Texto del título</a:t>
            </a:r>
          </a:p>
        </p:txBody>
      </p:sp>
      <p:sp>
        <p:nvSpPr>
          <p:cNvPr id="630" name="Nivel de texto 1…"/>
          <p:cNvSpPr txBox="1">
            <a:spLocks noGrp="1"/>
          </p:cNvSpPr>
          <p:nvPr>
            <p:ph type="body" sz="quarter" idx="1"/>
          </p:nvPr>
        </p:nvSpPr>
        <p:spPr>
          <a:xfrm>
            <a:off x="8009731" y="3838575"/>
            <a:ext cx="3906049" cy="1179513"/>
          </a:xfrm>
          <a:prstGeom prst="rect">
            <a:avLst/>
          </a:prstGeom>
        </p:spPr>
        <p:txBody>
          <a:bodyPr lIns="45718" tIns="45718" rIns="45718" bIns="45718"/>
          <a:lstStyle/>
          <a:p>
            <a:r>
              <a:t>Nivel de texto 1</a:t>
            </a:r>
          </a:p>
          <a:p>
            <a:pPr lvl="1"/>
            <a:r>
              <a:t>Nivel de texto 2</a:t>
            </a:r>
          </a:p>
          <a:p>
            <a:pPr lvl="2"/>
            <a:r>
              <a:t>Nivel de texto 3</a:t>
            </a:r>
          </a:p>
          <a:p>
            <a:pPr lvl="3"/>
            <a:r>
              <a:t>Nivel de texto 4</a:t>
            </a:r>
          </a:p>
          <a:p>
            <a:pPr lvl="4"/>
            <a:r>
              <a:t>Nivel de texto 5</a:t>
            </a:r>
          </a:p>
        </p:txBody>
      </p:sp>
      <p:sp>
        <p:nvSpPr>
          <p:cNvPr id="63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638" name="Rectángulo 4"/>
          <p:cNvSpPr/>
          <p:nvPr/>
        </p:nvSpPr>
        <p:spPr>
          <a:xfrm>
            <a:off x="0" y="-92076"/>
            <a:ext cx="12192000" cy="694928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639" name="Rectángulo 5"/>
          <p:cNvSpPr/>
          <p:nvPr/>
        </p:nvSpPr>
        <p:spPr>
          <a:xfrm>
            <a:off x="0" y="-92076"/>
            <a:ext cx="1430338" cy="6949283"/>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pic>
        <p:nvPicPr>
          <p:cNvPr id="640" name="Imagen 6" descr="Imagen 6"/>
          <p:cNvPicPr>
            <a:picLocks noChangeAspect="1"/>
          </p:cNvPicPr>
          <p:nvPr/>
        </p:nvPicPr>
        <p:blipFill>
          <a:blip r:embed="rId2"/>
          <a:stretch>
            <a:fillRect/>
          </a:stretch>
        </p:blipFill>
        <p:spPr>
          <a:xfrm>
            <a:off x="189705" y="5698330"/>
            <a:ext cx="1034259" cy="1033466"/>
          </a:xfrm>
          <a:prstGeom prst="rect">
            <a:avLst/>
          </a:prstGeom>
          <a:ln w="12700">
            <a:miter lim="400000"/>
          </a:ln>
        </p:spPr>
      </p:pic>
      <p:pic>
        <p:nvPicPr>
          <p:cNvPr id="641" name="Picture 2" descr="Picture 2"/>
          <p:cNvPicPr>
            <a:picLocks noChangeAspect="1"/>
          </p:cNvPicPr>
          <p:nvPr/>
        </p:nvPicPr>
        <p:blipFill>
          <a:blip r:embed="rId3">
            <a:alphaModFix amt="18916"/>
          </a:blip>
          <a:srcRect b="13840"/>
          <a:stretch>
            <a:fillRect/>
          </a:stretch>
        </p:blipFill>
        <p:spPr>
          <a:xfrm>
            <a:off x="1405863" y="-51596"/>
            <a:ext cx="10799765" cy="6961194"/>
          </a:xfrm>
          <a:prstGeom prst="rect">
            <a:avLst/>
          </a:prstGeom>
          <a:ln w="12700">
            <a:miter lim="400000"/>
          </a:ln>
        </p:spPr>
      </p:pic>
      <p:sp>
        <p:nvSpPr>
          <p:cNvPr id="64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sp>
        <p:nvSpPr>
          <p:cNvPr id="649" name="Texto del título"/>
          <p:cNvSpPr txBox="1">
            <a:spLocks noGrp="1"/>
          </p:cNvSpPr>
          <p:nvPr>
            <p:ph type="title"/>
          </p:nvPr>
        </p:nvSpPr>
        <p:spPr>
          <a:xfrm>
            <a:off x="1150709" y="365125"/>
            <a:ext cx="9895348" cy="1325564"/>
          </a:xfrm>
          <a:prstGeom prst="rect">
            <a:avLst/>
          </a:prstGeom>
        </p:spPr>
        <p:txBody>
          <a:bodyPr lIns="45718" tIns="45718" rIns="45718" bIns="45718" anchor="ctr"/>
          <a:lstStyle>
            <a:lvl1pPr defTabSz="860449">
              <a:lnSpc>
                <a:spcPct val="90000"/>
              </a:lnSpc>
              <a:defRPr sz="4000" b="0">
                <a:latin typeface="Calibri Light"/>
                <a:ea typeface="Calibri Light"/>
                <a:cs typeface="Calibri Light"/>
                <a:sym typeface="Calibri Light"/>
              </a:defRPr>
            </a:lvl1pPr>
          </a:lstStyle>
          <a:p>
            <a:r>
              <a:t>Texto del título</a:t>
            </a:r>
          </a:p>
        </p:txBody>
      </p:sp>
      <p:sp>
        <p:nvSpPr>
          <p:cNvPr id="650" name="Nivel de texto 1…"/>
          <p:cNvSpPr txBox="1">
            <a:spLocks noGrp="1"/>
          </p:cNvSpPr>
          <p:nvPr>
            <p:ph type="body" idx="1"/>
          </p:nvPr>
        </p:nvSpPr>
        <p:spPr>
          <a:xfrm>
            <a:off x="1150709" y="1825625"/>
            <a:ext cx="9895348" cy="4351338"/>
          </a:xfrm>
          <a:prstGeom prst="rect">
            <a:avLst/>
          </a:prstGeom>
        </p:spPr>
        <p:txBody>
          <a:bodyPr lIns="45718" tIns="45718" rIns="45718" bIns="45718"/>
          <a:lstStyle>
            <a:lvl1pPr marL="215113" indent="-215113" defTabSz="860449">
              <a:spcBef>
                <a:spcPts val="900"/>
              </a:spcBef>
              <a:buSzPct val="100000"/>
              <a:buFont typeface="Arial"/>
              <a:defRPr sz="2600">
                <a:latin typeface="+mj-lt"/>
                <a:ea typeface="+mj-ea"/>
                <a:cs typeface="+mj-cs"/>
                <a:sym typeface="Calibri"/>
              </a:defRPr>
            </a:lvl1pPr>
            <a:lvl2pPr marL="684449" indent="-254224" defTabSz="860449">
              <a:spcBef>
                <a:spcPts val="900"/>
              </a:spcBef>
              <a:buSzPct val="100000"/>
              <a:buFont typeface="Arial"/>
              <a:defRPr sz="2600">
                <a:latin typeface="+mj-lt"/>
                <a:ea typeface="+mj-ea"/>
                <a:cs typeface="+mj-cs"/>
                <a:sym typeface="Calibri"/>
              </a:defRPr>
            </a:lvl2pPr>
            <a:lvl3pPr marL="1171168" indent="-310718" defTabSz="860449">
              <a:spcBef>
                <a:spcPts val="900"/>
              </a:spcBef>
              <a:buSzPct val="100000"/>
              <a:buFont typeface="Arial"/>
              <a:defRPr sz="2600">
                <a:latin typeface="+mj-lt"/>
                <a:ea typeface="+mj-ea"/>
                <a:cs typeface="+mj-cs"/>
                <a:sym typeface="Calibri"/>
              </a:defRPr>
            </a:lvl3pPr>
            <a:lvl4pPr marL="1640233" indent="-349558" defTabSz="860449">
              <a:spcBef>
                <a:spcPts val="900"/>
              </a:spcBef>
              <a:buSzPct val="100000"/>
              <a:buFont typeface="Arial"/>
              <a:defRPr sz="2600">
                <a:latin typeface="+mj-lt"/>
                <a:ea typeface="+mj-ea"/>
                <a:cs typeface="+mj-cs"/>
                <a:sym typeface="Calibri"/>
              </a:defRPr>
            </a:lvl4pPr>
            <a:lvl5pPr marL="2070456" indent="-349556" defTabSz="860449">
              <a:spcBef>
                <a:spcPts val="900"/>
              </a:spcBef>
              <a:buSzPct val="100000"/>
              <a:buFont typeface="Arial"/>
              <a:defRPr sz="2600">
                <a:latin typeface="+mj-lt"/>
                <a:ea typeface="+mj-ea"/>
                <a:cs typeface="+mj-cs"/>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651" name="Número de diapositiva"/>
          <p:cNvSpPr txBox="1">
            <a:spLocks noGrp="1"/>
          </p:cNvSpPr>
          <p:nvPr>
            <p:ph type="sldNum" sz="quarter" idx="2"/>
          </p:nvPr>
        </p:nvSpPr>
        <p:spPr>
          <a:xfrm>
            <a:off x="10800309" y="6426061"/>
            <a:ext cx="245747" cy="225705"/>
          </a:xfrm>
          <a:prstGeom prst="rect">
            <a:avLst/>
          </a:prstGeom>
        </p:spPr>
        <p:txBody>
          <a:bodyPr/>
          <a:lstStyle>
            <a:lvl1pPr>
              <a:defRPr sz="11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sp>
        <p:nvSpPr>
          <p:cNvPr id="658" name="Texto del título"/>
          <p:cNvSpPr txBox="1">
            <a:spLocks noGrp="1"/>
          </p:cNvSpPr>
          <p:nvPr>
            <p:ph type="title"/>
          </p:nvPr>
        </p:nvSpPr>
        <p:spPr>
          <a:prstGeom prst="rect">
            <a:avLst/>
          </a:prstGeom>
        </p:spPr>
        <p:txBody>
          <a:bodyPr lIns="45718" tIns="45718" rIns="45718" bIns="45718" anchor="ctr"/>
          <a:lstStyle>
            <a:lvl1pPr defTabSz="914400">
              <a:lnSpc>
                <a:spcPct val="90000"/>
              </a:lnSpc>
              <a:defRPr sz="4400" b="0">
                <a:latin typeface="Calibri Light"/>
                <a:ea typeface="Calibri Light"/>
                <a:cs typeface="Calibri Light"/>
                <a:sym typeface="Calibri Light"/>
              </a:defRPr>
            </a:lvl1pPr>
          </a:lstStyle>
          <a:p>
            <a:r>
              <a:t>Texto del título</a:t>
            </a:r>
          </a:p>
        </p:txBody>
      </p:sp>
      <p:sp>
        <p:nvSpPr>
          <p:cNvPr id="659" name="Nivel de texto 1…"/>
          <p:cNvSpPr txBox="1">
            <a:spLocks noGrp="1"/>
          </p:cNvSpPr>
          <p:nvPr>
            <p:ph type="body" idx="1"/>
          </p:nvPr>
        </p:nvSpPr>
        <p:spPr>
          <a:prstGeom prst="rect">
            <a:avLst/>
          </a:prstGeom>
        </p:spPr>
        <p:txBody>
          <a:bodyPr lIns="45718" tIns="45718" rIns="45718" bIns="45718"/>
          <a:lstStyle>
            <a:lvl1pPr marL="228600" indent="-228600" defTabSz="914400">
              <a:spcBef>
                <a:spcPts val="1000"/>
              </a:spcBef>
              <a:buSzPct val="100000"/>
              <a:buFont typeface="Arial"/>
              <a:defRPr sz="2800">
                <a:latin typeface="+mj-lt"/>
                <a:ea typeface="+mj-ea"/>
                <a:cs typeface="+mj-cs"/>
                <a:sym typeface="Calibri"/>
              </a:defRPr>
            </a:lvl1pPr>
            <a:lvl2pPr marL="723900" indent="-266700" defTabSz="914400">
              <a:spcBef>
                <a:spcPts val="1000"/>
              </a:spcBef>
              <a:buSzPct val="100000"/>
              <a:buFont typeface="Arial"/>
              <a:defRPr sz="2800">
                <a:latin typeface="+mj-lt"/>
                <a:ea typeface="+mj-ea"/>
                <a:cs typeface="+mj-cs"/>
                <a:sym typeface="Calibri"/>
              </a:defRPr>
            </a:lvl2pPr>
            <a:lvl3pPr marL="1234438" indent="-320038" defTabSz="914400">
              <a:spcBef>
                <a:spcPts val="1000"/>
              </a:spcBef>
              <a:buSzPct val="100000"/>
              <a:buFont typeface="Arial"/>
              <a:defRPr sz="2800">
                <a:latin typeface="+mj-lt"/>
                <a:ea typeface="+mj-ea"/>
                <a:cs typeface="+mj-cs"/>
                <a:sym typeface="Calibri"/>
              </a:defRPr>
            </a:lvl3pPr>
            <a:lvl4pPr marL="1727200" indent="-355600" defTabSz="914400">
              <a:spcBef>
                <a:spcPts val="1000"/>
              </a:spcBef>
              <a:buSzPct val="100000"/>
              <a:buFont typeface="Arial"/>
              <a:defRPr sz="2800">
                <a:latin typeface="+mj-lt"/>
                <a:ea typeface="+mj-ea"/>
                <a:cs typeface="+mj-cs"/>
                <a:sym typeface="Calibri"/>
              </a:defRPr>
            </a:lvl4pPr>
            <a:lvl5pPr marL="2184400" indent="-355600" defTabSz="914400">
              <a:spcBef>
                <a:spcPts val="1000"/>
              </a:spcBef>
              <a:buSzPct val="100000"/>
              <a:buFont typeface="Arial"/>
              <a:defRPr sz="2800">
                <a:latin typeface="+mj-lt"/>
                <a:ea typeface="+mj-ea"/>
                <a:cs typeface="+mj-cs"/>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660" name="Número de diapositiva"/>
          <p:cNvSpPr txBox="1">
            <a:spLocks noGrp="1"/>
          </p:cNvSpPr>
          <p:nvPr>
            <p:ph type="sldNum" sz="quarter" idx="2"/>
          </p:nvPr>
        </p:nvSpPr>
        <p:spPr>
          <a:xfrm>
            <a:off x="11095181" y="6414762"/>
            <a:ext cx="258621" cy="248302"/>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56"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57" name="Rectángulo 4"/>
          <p:cNvSpPr/>
          <p:nvPr/>
        </p:nvSpPr>
        <p:spPr>
          <a:xfrm>
            <a:off x="0" y="-92075"/>
            <a:ext cx="12192000" cy="6948488"/>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58" name="Rectángulo 5"/>
          <p:cNvSpPr/>
          <p:nvPr/>
        </p:nvSpPr>
        <p:spPr>
          <a:xfrm>
            <a:off x="0" y="-92075"/>
            <a:ext cx="1430338" cy="6948488"/>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pic>
        <p:nvPicPr>
          <p:cNvPr id="59" name="Imagen 6" descr="Imagen 6"/>
          <p:cNvPicPr>
            <a:picLocks noChangeAspect="1"/>
          </p:cNvPicPr>
          <p:nvPr/>
        </p:nvPicPr>
        <p:blipFill>
          <a:blip r:embed="rId2"/>
          <a:stretch>
            <a:fillRect/>
          </a:stretch>
        </p:blipFill>
        <p:spPr>
          <a:xfrm>
            <a:off x="188912" y="5697537"/>
            <a:ext cx="1035051" cy="1033467"/>
          </a:xfrm>
          <a:prstGeom prst="rect">
            <a:avLst/>
          </a:prstGeom>
          <a:ln w="12700">
            <a:miter lim="400000"/>
          </a:ln>
        </p:spPr>
      </p:pic>
      <p:sp>
        <p:nvSpPr>
          <p:cNvPr id="60" name="Texto del título"/>
          <p:cNvSpPr txBox="1">
            <a:spLocks noGrp="1"/>
          </p:cNvSpPr>
          <p:nvPr>
            <p:ph type="title"/>
          </p:nvPr>
        </p:nvSpPr>
        <p:spPr>
          <a:xfrm>
            <a:off x="609600" y="90483"/>
            <a:ext cx="10972800" cy="1508132"/>
          </a:xfrm>
          <a:prstGeom prst="rect">
            <a:avLst/>
          </a:prstGeom>
        </p:spPr>
        <p:txBody>
          <a:bodyPr lIns="45718" tIns="45718" rIns="45718" bIns="45718" anchor="ctr"/>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61" name="Nivel de texto 1…"/>
          <p:cNvSpPr txBox="1">
            <a:spLocks noGrp="1"/>
          </p:cNvSpPr>
          <p:nvPr>
            <p:ph type="body" idx="1"/>
          </p:nvPr>
        </p:nvSpPr>
        <p:spPr>
          <a:xfrm>
            <a:off x="609600" y="1600200"/>
            <a:ext cx="10972800" cy="525780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6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667" name="Rectángulo 4"/>
          <p:cNvSpPr/>
          <p:nvPr/>
        </p:nvSpPr>
        <p:spPr>
          <a:xfrm>
            <a:off x="0" y="-92076"/>
            <a:ext cx="12192000" cy="6949283"/>
          </a:xfrm>
          <a:prstGeom prst="rect">
            <a:avLst/>
          </a:prstGeom>
          <a:solidFill>
            <a:srgbClr val="FFFFFF"/>
          </a:solidFill>
          <a:ln w="12700">
            <a:miter lim="400000"/>
          </a:ln>
        </p:spPr>
        <p:txBody>
          <a:bodyPr lIns="45718" tIns="45718" rIns="45718" bIns="45718" anchor="ctr"/>
          <a:lstStyle/>
          <a:p>
            <a:pPr>
              <a:defRPr>
                <a:solidFill>
                  <a:srgbClr val="FFFFFF"/>
                </a:solidFill>
                <a:latin typeface="+mj-lt"/>
                <a:ea typeface="+mj-ea"/>
                <a:cs typeface="+mj-cs"/>
                <a:sym typeface="Calibri"/>
              </a:defRPr>
            </a:pPr>
            <a:endParaRPr/>
          </a:p>
        </p:txBody>
      </p:sp>
      <p:sp>
        <p:nvSpPr>
          <p:cNvPr id="668" name="Rectángulo 5"/>
          <p:cNvSpPr/>
          <p:nvPr/>
        </p:nvSpPr>
        <p:spPr>
          <a:xfrm>
            <a:off x="0" y="-92076"/>
            <a:ext cx="1430338" cy="6949283"/>
          </a:xfrm>
          <a:prstGeom prst="rect">
            <a:avLst/>
          </a:prstGeom>
          <a:solidFill>
            <a:srgbClr val="96BDE3"/>
          </a:solidFill>
          <a:ln w="12700">
            <a:miter lim="400000"/>
          </a:ln>
        </p:spPr>
        <p:txBody>
          <a:bodyPr lIns="45718" tIns="45718" rIns="45718" bIns="45718" anchor="ctr"/>
          <a:lstStyle/>
          <a:p>
            <a:pPr>
              <a:defRPr>
                <a:solidFill>
                  <a:srgbClr val="F8CBAD"/>
                </a:solidFill>
                <a:latin typeface="+mj-lt"/>
                <a:ea typeface="+mj-ea"/>
                <a:cs typeface="+mj-cs"/>
                <a:sym typeface="Calibri"/>
              </a:defRPr>
            </a:pPr>
            <a:endParaRPr/>
          </a:p>
        </p:txBody>
      </p:sp>
      <p:sp>
        <p:nvSpPr>
          <p:cNvPr id="66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676" name="Rectángulo 11"/>
          <p:cNvSpPr/>
          <p:nvPr/>
        </p:nvSpPr>
        <p:spPr>
          <a:xfrm>
            <a:off x="361949" y="157304"/>
            <a:ext cx="11467356" cy="6496355"/>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677" name="Rectángulo 4"/>
          <p:cNvSpPr/>
          <p:nvPr/>
        </p:nvSpPr>
        <p:spPr>
          <a:xfrm>
            <a:off x="361948" y="113627"/>
            <a:ext cx="11799003" cy="6583709"/>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678" name="Imagen 6" descr="Imagen 6"/>
          <p:cNvPicPr>
            <a:picLocks noChangeAspect="1"/>
          </p:cNvPicPr>
          <p:nvPr/>
        </p:nvPicPr>
        <p:blipFill>
          <a:blip r:embed="rId2"/>
          <a:stretch>
            <a:fillRect/>
          </a:stretch>
        </p:blipFill>
        <p:spPr>
          <a:xfrm>
            <a:off x="540389" y="5563587"/>
            <a:ext cx="972853" cy="972106"/>
          </a:xfrm>
          <a:prstGeom prst="rect">
            <a:avLst/>
          </a:prstGeom>
          <a:ln w="12700">
            <a:miter lim="400000"/>
          </a:ln>
        </p:spPr>
      </p:pic>
      <p:pic>
        <p:nvPicPr>
          <p:cNvPr id="679" name="Picture 2" descr="Picture 2"/>
          <p:cNvPicPr>
            <a:picLocks noChangeAspect="1"/>
          </p:cNvPicPr>
          <p:nvPr/>
        </p:nvPicPr>
        <p:blipFill>
          <a:blip r:embed="rId3">
            <a:alphaModFix amt="18916"/>
          </a:blip>
          <a:srcRect b="13840"/>
          <a:stretch>
            <a:fillRect/>
          </a:stretch>
        </p:blipFill>
        <p:spPr>
          <a:xfrm>
            <a:off x="1388458" y="-82527"/>
            <a:ext cx="10823015" cy="6976177"/>
          </a:xfrm>
          <a:prstGeom prst="rect">
            <a:avLst/>
          </a:prstGeom>
          <a:ln w="12700">
            <a:miter lim="400000"/>
          </a:ln>
        </p:spPr>
      </p:pic>
      <p:sp>
        <p:nvSpPr>
          <p:cNvPr id="680" name="Número de diapositiva"/>
          <p:cNvSpPr txBox="1">
            <a:spLocks noGrp="1"/>
          </p:cNvSpPr>
          <p:nvPr>
            <p:ph type="sldNum" sz="quarter" idx="2"/>
          </p:nvPr>
        </p:nvSpPr>
        <p:spPr>
          <a:xfrm>
            <a:off x="8327568" y="6061102"/>
            <a:ext cx="253190" cy="242872"/>
          </a:xfrm>
          <a:prstGeom prst="rect">
            <a:avLst/>
          </a:prstGeom>
        </p:spPr>
        <p:txBody>
          <a:bodyPr lIns="43003" tIns="43003" rIns="43003" bIns="43003"/>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687" name="Rectángulo 11"/>
          <p:cNvSpPr/>
          <p:nvPr/>
        </p:nvSpPr>
        <p:spPr>
          <a:xfrm>
            <a:off x="361949" y="157304"/>
            <a:ext cx="11467356" cy="6496355"/>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688" name="Rectángulo 4"/>
          <p:cNvSpPr/>
          <p:nvPr/>
        </p:nvSpPr>
        <p:spPr>
          <a:xfrm>
            <a:off x="361947" y="116987"/>
            <a:ext cx="11468105" cy="6536671"/>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689" name="Imagen 6" descr="Imagen 6"/>
          <p:cNvPicPr>
            <a:picLocks noChangeAspect="1"/>
          </p:cNvPicPr>
          <p:nvPr/>
        </p:nvPicPr>
        <p:blipFill>
          <a:blip r:embed="rId2"/>
          <a:stretch>
            <a:fillRect/>
          </a:stretch>
        </p:blipFill>
        <p:spPr>
          <a:xfrm>
            <a:off x="540389" y="5563587"/>
            <a:ext cx="972853" cy="972106"/>
          </a:xfrm>
          <a:prstGeom prst="rect">
            <a:avLst/>
          </a:prstGeom>
          <a:ln w="12700">
            <a:miter lim="400000"/>
          </a:ln>
        </p:spPr>
      </p:pic>
      <p:pic>
        <p:nvPicPr>
          <p:cNvPr id="690" name="Picture 2" descr="Picture 2"/>
          <p:cNvPicPr>
            <a:picLocks noChangeAspect="1"/>
          </p:cNvPicPr>
          <p:nvPr/>
        </p:nvPicPr>
        <p:blipFill>
          <a:blip r:embed="rId3">
            <a:alphaModFix amt="18916"/>
          </a:blip>
          <a:srcRect b="13840"/>
          <a:stretch>
            <a:fillRect/>
          </a:stretch>
        </p:blipFill>
        <p:spPr>
          <a:xfrm>
            <a:off x="1684339" y="155064"/>
            <a:ext cx="10158529" cy="6547873"/>
          </a:xfrm>
          <a:prstGeom prst="rect">
            <a:avLst/>
          </a:prstGeom>
          <a:ln w="12700">
            <a:miter lim="400000"/>
          </a:ln>
        </p:spPr>
      </p:pic>
      <p:sp>
        <p:nvSpPr>
          <p:cNvPr id="691" name="Número de diapositiva"/>
          <p:cNvSpPr txBox="1">
            <a:spLocks noGrp="1"/>
          </p:cNvSpPr>
          <p:nvPr>
            <p:ph type="sldNum" sz="quarter" idx="2"/>
          </p:nvPr>
        </p:nvSpPr>
        <p:spPr>
          <a:xfrm>
            <a:off x="8327568" y="6061102"/>
            <a:ext cx="253190" cy="242872"/>
          </a:xfrm>
          <a:prstGeom prst="rect">
            <a:avLst/>
          </a:prstGeom>
        </p:spPr>
        <p:txBody>
          <a:bodyPr lIns="43003" tIns="43003" rIns="43003" bIns="43003"/>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698" name="Rectángulo 11"/>
          <p:cNvSpPr/>
          <p:nvPr/>
        </p:nvSpPr>
        <p:spPr>
          <a:xfrm>
            <a:off x="-26715" y="-18961"/>
            <a:ext cx="12245430" cy="6895921"/>
          </a:xfrm>
          <a:prstGeom prst="rect">
            <a:avLst/>
          </a:prstGeom>
          <a:solidFill>
            <a:srgbClr val="3265AD"/>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699" name="Texto del título"/>
          <p:cNvSpPr txBox="1">
            <a:spLocks noGrp="1"/>
          </p:cNvSpPr>
          <p:nvPr>
            <p:ph type="title"/>
          </p:nvPr>
        </p:nvSpPr>
        <p:spPr>
          <a:xfrm>
            <a:off x="7843093" y="1454932"/>
            <a:ext cx="3779399" cy="2196564"/>
          </a:xfrm>
          <a:prstGeom prst="rect">
            <a:avLst/>
          </a:prstGeom>
        </p:spPr>
        <p:txBody>
          <a:bodyPr lIns="43003" tIns="43003" rIns="43003" bIns="43003"/>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700" name="Nivel de texto 1…"/>
          <p:cNvSpPr txBox="1">
            <a:spLocks noGrp="1"/>
          </p:cNvSpPr>
          <p:nvPr>
            <p:ph type="body" sz="quarter" idx="1"/>
          </p:nvPr>
        </p:nvSpPr>
        <p:spPr>
          <a:xfrm>
            <a:off x="7895356" y="3814255"/>
            <a:ext cx="3674872" cy="1109482"/>
          </a:xfrm>
          <a:prstGeom prst="rect">
            <a:avLst/>
          </a:prstGeom>
        </p:spPr>
        <p:txBody>
          <a:bodyPr lIns="43003" tIns="43003" rIns="43003" bIns="43003"/>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701" name="Número de diapositiva"/>
          <p:cNvSpPr txBox="1">
            <a:spLocks noGrp="1"/>
          </p:cNvSpPr>
          <p:nvPr>
            <p:ph type="sldNum" sz="quarter" idx="2"/>
          </p:nvPr>
        </p:nvSpPr>
        <p:spPr>
          <a:xfrm>
            <a:off x="8327567" y="6061102"/>
            <a:ext cx="253191" cy="242872"/>
          </a:xfrm>
          <a:prstGeom prst="rect">
            <a:avLst/>
          </a:prstGeom>
        </p:spPr>
        <p:txBody>
          <a:bodyPr lIns="43003" tIns="43003" rIns="43003" bIns="43003"/>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sp>
        <p:nvSpPr>
          <p:cNvPr id="708" name="Texto del título"/>
          <p:cNvSpPr txBox="1">
            <a:spLocks noGrp="1"/>
          </p:cNvSpPr>
          <p:nvPr>
            <p:ph type="title"/>
          </p:nvPr>
        </p:nvSpPr>
        <p:spPr>
          <a:prstGeom prst="rect">
            <a:avLst/>
          </a:prstGeom>
        </p:spPr>
        <p:txBody>
          <a:bodyPr lIns="45718" tIns="45718" rIns="45718" bIns="45718" anchor="ctr"/>
          <a:lstStyle>
            <a:lvl1pPr defTabSz="914400">
              <a:lnSpc>
                <a:spcPct val="90000"/>
              </a:lnSpc>
              <a:defRPr sz="4400" b="0">
                <a:latin typeface="Calibri Light"/>
                <a:ea typeface="Calibri Light"/>
                <a:cs typeface="Calibri Light"/>
                <a:sym typeface="Calibri Light"/>
              </a:defRPr>
            </a:lvl1pPr>
          </a:lstStyle>
          <a:p>
            <a:r>
              <a:t>Texto del título</a:t>
            </a:r>
          </a:p>
        </p:txBody>
      </p:sp>
      <p:sp>
        <p:nvSpPr>
          <p:cNvPr id="709" name="Nivel de texto 1…"/>
          <p:cNvSpPr txBox="1">
            <a:spLocks noGrp="1"/>
          </p:cNvSpPr>
          <p:nvPr>
            <p:ph type="body" idx="1"/>
          </p:nvPr>
        </p:nvSpPr>
        <p:spPr>
          <a:prstGeom prst="rect">
            <a:avLst/>
          </a:prstGeom>
        </p:spPr>
        <p:txBody>
          <a:bodyPr lIns="45718" tIns="45718" rIns="45718" bIns="45718"/>
          <a:lstStyle>
            <a:lvl1pPr marL="228600" indent="-228600" defTabSz="914400">
              <a:spcBef>
                <a:spcPts val="1000"/>
              </a:spcBef>
              <a:buSzPct val="100000"/>
              <a:buFont typeface="Arial"/>
              <a:defRPr sz="2800">
                <a:latin typeface="+mj-lt"/>
                <a:ea typeface="+mj-ea"/>
                <a:cs typeface="+mj-cs"/>
                <a:sym typeface="Calibri"/>
              </a:defRPr>
            </a:lvl1pPr>
            <a:lvl2pPr marL="723900" indent="-266700" defTabSz="914400">
              <a:spcBef>
                <a:spcPts val="1000"/>
              </a:spcBef>
              <a:buSzPct val="100000"/>
              <a:buFont typeface="Arial"/>
              <a:defRPr sz="2800">
                <a:latin typeface="+mj-lt"/>
                <a:ea typeface="+mj-ea"/>
                <a:cs typeface="+mj-cs"/>
                <a:sym typeface="Calibri"/>
              </a:defRPr>
            </a:lvl2pPr>
            <a:lvl3pPr marL="1234438" indent="-320038" defTabSz="914400">
              <a:spcBef>
                <a:spcPts val="1000"/>
              </a:spcBef>
              <a:buSzPct val="100000"/>
              <a:buFont typeface="Arial"/>
              <a:defRPr sz="2800">
                <a:latin typeface="+mj-lt"/>
                <a:ea typeface="+mj-ea"/>
                <a:cs typeface="+mj-cs"/>
                <a:sym typeface="Calibri"/>
              </a:defRPr>
            </a:lvl3pPr>
            <a:lvl4pPr marL="1727200" indent="-355600" defTabSz="914400">
              <a:spcBef>
                <a:spcPts val="1000"/>
              </a:spcBef>
              <a:buSzPct val="100000"/>
              <a:buFont typeface="Arial"/>
              <a:defRPr sz="2800">
                <a:latin typeface="+mj-lt"/>
                <a:ea typeface="+mj-ea"/>
                <a:cs typeface="+mj-cs"/>
                <a:sym typeface="Calibri"/>
              </a:defRPr>
            </a:lvl4pPr>
            <a:lvl5pPr marL="2184400" indent="-355600" defTabSz="914400">
              <a:spcBef>
                <a:spcPts val="1000"/>
              </a:spcBef>
              <a:buSzPct val="100000"/>
              <a:buFont typeface="Arial"/>
              <a:defRPr sz="2800">
                <a:latin typeface="+mj-lt"/>
                <a:ea typeface="+mj-ea"/>
                <a:cs typeface="+mj-cs"/>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710" name="Número de diapositiva"/>
          <p:cNvSpPr txBox="1">
            <a:spLocks noGrp="1"/>
          </p:cNvSpPr>
          <p:nvPr>
            <p:ph type="sldNum" sz="quarter" idx="2"/>
          </p:nvPr>
        </p:nvSpPr>
        <p:spPr>
          <a:xfrm>
            <a:off x="11095178" y="6414761"/>
            <a:ext cx="258623" cy="248303"/>
          </a:xfrm>
          <a:prstGeom prst="rect">
            <a:avLst/>
          </a:prstGeom>
        </p:spPr>
        <p:txBody>
          <a:bodyPr lIns="45718" tIns="45718" rIns="45718" bIns="45718"/>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717" name="Texto del título"/>
          <p:cNvSpPr txBox="1">
            <a:spLocks noGrp="1"/>
          </p:cNvSpPr>
          <p:nvPr>
            <p:ph type="title"/>
          </p:nvPr>
        </p:nvSpPr>
        <p:spPr>
          <a:xfrm>
            <a:off x="7953375" y="1330325"/>
            <a:ext cx="4017963" cy="2335216"/>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718" name="Nivel de texto 1…"/>
          <p:cNvSpPr txBox="1">
            <a:spLocks noGrp="1"/>
          </p:cNvSpPr>
          <p:nvPr>
            <p:ph type="body" sz="quarter" idx="1"/>
          </p:nvPr>
        </p:nvSpPr>
        <p:spPr>
          <a:xfrm>
            <a:off x="8008935" y="3838575"/>
            <a:ext cx="3906842" cy="117951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941209" indent="-484009"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609298" indent="-694898"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2232061" indent="-860461"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689261" indent="-860461"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719" name="Número de diapositiva"/>
          <p:cNvSpPr txBox="1">
            <a:spLocks noGrp="1"/>
          </p:cNvSpPr>
          <p:nvPr>
            <p:ph type="sldNum" sz="quarter" idx="2"/>
          </p:nvPr>
        </p:nvSpPr>
        <p:spPr>
          <a:xfrm>
            <a:off x="8478982" y="6232199"/>
            <a:ext cx="258620"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726" name="Rectángulo 11"/>
          <p:cNvSpPr/>
          <p:nvPr/>
        </p:nvSpPr>
        <p:spPr>
          <a:xfrm>
            <a:off x="361949" y="157305"/>
            <a:ext cx="11467356" cy="6496353"/>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727" name="Rectángulo 4"/>
          <p:cNvSpPr/>
          <p:nvPr/>
        </p:nvSpPr>
        <p:spPr>
          <a:xfrm>
            <a:off x="361948" y="116987"/>
            <a:ext cx="11468103" cy="6536671"/>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728" name="Imagen 6" descr="Imagen 6"/>
          <p:cNvPicPr>
            <a:picLocks noChangeAspect="1"/>
          </p:cNvPicPr>
          <p:nvPr/>
        </p:nvPicPr>
        <p:blipFill>
          <a:blip r:embed="rId2"/>
          <a:stretch>
            <a:fillRect/>
          </a:stretch>
        </p:blipFill>
        <p:spPr>
          <a:xfrm>
            <a:off x="540390" y="5563587"/>
            <a:ext cx="972852" cy="972105"/>
          </a:xfrm>
          <a:prstGeom prst="rect">
            <a:avLst/>
          </a:prstGeom>
          <a:ln w="12700">
            <a:miter lim="400000"/>
          </a:ln>
        </p:spPr>
      </p:pic>
      <p:pic>
        <p:nvPicPr>
          <p:cNvPr id="729" name="Picture 2" descr="Picture 2"/>
          <p:cNvPicPr>
            <a:picLocks noChangeAspect="1"/>
          </p:cNvPicPr>
          <p:nvPr/>
        </p:nvPicPr>
        <p:blipFill>
          <a:blip r:embed="rId3">
            <a:alphaModFix amt="18916"/>
          </a:blip>
          <a:srcRect b="13840"/>
          <a:stretch>
            <a:fillRect/>
          </a:stretch>
        </p:blipFill>
        <p:spPr>
          <a:xfrm>
            <a:off x="1684338" y="155065"/>
            <a:ext cx="10516765" cy="6778779"/>
          </a:xfrm>
          <a:prstGeom prst="rect">
            <a:avLst/>
          </a:prstGeom>
          <a:ln w="12700">
            <a:miter lim="400000"/>
          </a:ln>
        </p:spPr>
      </p:pic>
      <p:sp>
        <p:nvSpPr>
          <p:cNvPr id="730" name="Número de diapositiva"/>
          <p:cNvSpPr txBox="1">
            <a:spLocks noGrp="1"/>
          </p:cNvSpPr>
          <p:nvPr>
            <p:ph type="sldNum" sz="quarter" idx="2"/>
          </p:nvPr>
        </p:nvSpPr>
        <p:spPr>
          <a:xfrm>
            <a:off x="8327568" y="6061103"/>
            <a:ext cx="253190" cy="242871"/>
          </a:xfrm>
          <a:prstGeom prst="rect">
            <a:avLst/>
          </a:prstGeom>
        </p:spPr>
        <p:txBody>
          <a:bodyPr lIns="43003" tIns="43003" rIns="43003" bIns="43003"/>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4B1C18-37C9-6B4B-8B41-4C628F8743F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6960707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B1C18-37C9-6B4B-8B41-4C628F8743F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15149882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B1C18-37C9-6B4B-8B41-4C628F8743F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296334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FFFF"/>
        </a:solidFill>
        <a:effectLst/>
      </p:bgPr>
    </p:bg>
    <p:spTree>
      <p:nvGrpSpPr>
        <p:cNvPr id="1" name=""/>
        <p:cNvGrpSpPr/>
        <p:nvPr/>
      </p:nvGrpSpPr>
      <p:grpSpPr>
        <a:xfrm>
          <a:off x="0" y="0"/>
          <a:ext cx="0" cy="0"/>
          <a:chOff x="0" y="0"/>
          <a:chExt cx="0" cy="0"/>
        </a:xfrm>
      </p:grpSpPr>
      <p:sp>
        <p:nvSpPr>
          <p:cNvPr id="69" name="Texto del título"/>
          <p:cNvSpPr txBox="1">
            <a:spLocks noGrp="1"/>
          </p:cNvSpPr>
          <p:nvPr>
            <p:ph type="title"/>
          </p:nvPr>
        </p:nvSpPr>
        <p:spPr>
          <a:xfrm>
            <a:off x="609600" y="90483"/>
            <a:ext cx="10972800" cy="1508132"/>
          </a:xfrm>
          <a:prstGeom prst="rect">
            <a:avLst/>
          </a:prstGeom>
        </p:spPr>
        <p:txBody>
          <a:bodyPr lIns="45718" tIns="45718" rIns="45718" bIns="45718" anchor="ctr"/>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70" name="Nivel de texto 1…"/>
          <p:cNvSpPr txBox="1">
            <a:spLocks noGrp="1"/>
          </p:cNvSpPr>
          <p:nvPr>
            <p:ph type="body" idx="1"/>
          </p:nvPr>
        </p:nvSpPr>
        <p:spPr>
          <a:xfrm>
            <a:off x="609600" y="1600200"/>
            <a:ext cx="10972800" cy="5257800"/>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7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4B1C18-37C9-6B4B-8B41-4C628F8743F0}"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3453961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4B1C18-37C9-6B4B-8B41-4C628F8743F0}"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4267061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4B1C18-37C9-6B4B-8B41-4C628F8743F0}"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3609133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B1C18-37C9-6B4B-8B41-4C628F8743F0}"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20952960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4B1C18-37C9-6B4B-8B41-4C628F8743F0}"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2790145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4B1C18-37C9-6B4B-8B41-4C628F8743F0}"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2935812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B1C18-37C9-6B4B-8B41-4C628F8743F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26388541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B1C18-37C9-6B4B-8B41-4C628F8743F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9BDA5-8957-E84A-AC4A-B32B04CBC673}" type="slidenum">
              <a:rPr lang="en-US" smtClean="0"/>
              <a:t>‹#›</a:t>
            </a:fld>
            <a:endParaRPr lang="en-US"/>
          </a:p>
        </p:txBody>
      </p:sp>
    </p:spTree>
    <p:extLst>
      <p:ext uri="{BB962C8B-B14F-4D97-AF65-F5344CB8AC3E}">
        <p14:creationId xmlns:p14="http://schemas.microsoft.com/office/powerpoint/2010/main" val="230224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Default">
    <p:spTree>
      <p:nvGrpSpPr>
        <p:cNvPr id="1" name=""/>
        <p:cNvGrpSpPr/>
        <p:nvPr/>
      </p:nvGrpSpPr>
      <p:grpSpPr>
        <a:xfrm>
          <a:off x="0" y="0"/>
          <a:ext cx="0" cy="0"/>
          <a:chOff x="0" y="0"/>
          <a:chExt cx="0" cy="0"/>
        </a:xfrm>
      </p:grpSpPr>
      <p:sp>
        <p:nvSpPr>
          <p:cNvPr id="78"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79" name="Rectángulo 1"/>
          <p:cNvSpPr/>
          <p:nvPr/>
        </p:nvSpPr>
        <p:spPr>
          <a:xfrm>
            <a:off x="0" y="-119063"/>
            <a:ext cx="12192000" cy="6977063"/>
          </a:xfrm>
          <a:prstGeom prst="rect">
            <a:avLst/>
          </a:pr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80" name="Rectángulo 6"/>
          <p:cNvSpPr/>
          <p:nvPr/>
        </p:nvSpPr>
        <p:spPr>
          <a:xfrm rot="5400000">
            <a:off x="3275805" y="-1580359"/>
            <a:ext cx="5626106" cy="11250618"/>
          </a:xfrm>
          <a:prstGeom prst="rect">
            <a:avLst/>
          </a:prstGeom>
          <a:solidFill>
            <a:srgbClr val="3483CA">
              <a:alpha val="92939"/>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81" name="Texto del título"/>
          <p:cNvSpPr txBox="1">
            <a:spLocks noGrp="1"/>
          </p:cNvSpPr>
          <p:nvPr>
            <p:ph type="title"/>
          </p:nvPr>
        </p:nvSpPr>
        <p:spPr>
          <a:xfrm>
            <a:off x="609600" y="274635"/>
            <a:ext cx="10972800" cy="1143004"/>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82" name="Nivel de texto 1…"/>
          <p:cNvSpPr txBox="1">
            <a:spLocks noGrp="1"/>
          </p:cNvSpPr>
          <p:nvPr>
            <p:ph type="body" idx="1"/>
          </p:nvPr>
        </p:nvSpPr>
        <p:spPr>
          <a:xfrm>
            <a:off x="609600" y="1600200"/>
            <a:ext cx="10972800" cy="452596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83" name="Número de diapositiva"/>
          <p:cNvSpPr txBox="1">
            <a:spLocks noGrp="1"/>
          </p:cNvSpPr>
          <p:nvPr>
            <p:ph type="sldNum" sz="quarter" idx="2"/>
          </p:nvPr>
        </p:nvSpPr>
        <p:spPr>
          <a:xfrm>
            <a:off x="8477395" y="6231405"/>
            <a:ext cx="258620"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Default">
    <p:bg>
      <p:bgPr>
        <a:solidFill>
          <a:srgbClr val="FFFFFF"/>
        </a:solidFill>
        <a:effectLst/>
      </p:bgPr>
    </p:bg>
    <p:spTree>
      <p:nvGrpSpPr>
        <p:cNvPr id="1" name=""/>
        <p:cNvGrpSpPr/>
        <p:nvPr/>
      </p:nvGrpSpPr>
      <p:grpSpPr>
        <a:xfrm>
          <a:off x="0" y="0"/>
          <a:ext cx="0" cy="0"/>
          <a:chOff x="0" y="0"/>
          <a:chExt cx="0" cy="0"/>
        </a:xfrm>
      </p:grpSpPr>
      <p:sp>
        <p:nvSpPr>
          <p:cNvPr id="90" name="Rectángulo 11"/>
          <p:cNvSpPr/>
          <p:nvPr/>
        </p:nvSpPr>
        <p:spPr>
          <a:xfrm>
            <a:off x="-1" y="-49213"/>
            <a:ext cx="12190415" cy="6905626"/>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91" name="Texto del título"/>
          <p:cNvSpPr txBox="1">
            <a:spLocks noGrp="1"/>
          </p:cNvSpPr>
          <p:nvPr>
            <p:ph type="title"/>
          </p:nvPr>
        </p:nvSpPr>
        <p:spPr>
          <a:xfrm>
            <a:off x="7953375" y="1330325"/>
            <a:ext cx="4017963" cy="2335216"/>
          </a:xfrm>
          <a:prstGeom prst="rect">
            <a:avLst/>
          </a:prstGeom>
        </p:spPr>
        <p:txBody>
          <a:bodyPr lIns="45718" tIns="45718" rIns="45718" bIns="45718"/>
          <a:lstStyle>
            <a:lvl1pPr defTabSz="914400">
              <a:lnSpc>
                <a:spcPct val="90000"/>
              </a:lnSpc>
              <a:defRPr sz="4400" b="0">
                <a:solidFill>
                  <a:srgbClr val="05548B"/>
                </a:solidFill>
                <a:latin typeface="Arial"/>
                <a:ea typeface="Arial"/>
                <a:cs typeface="Arial"/>
                <a:sym typeface="Arial"/>
              </a:defRPr>
            </a:lvl1pPr>
          </a:lstStyle>
          <a:p>
            <a:r>
              <a:t>Texto del título</a:t>
            </a:r>
          </a:p>
        </p:txBody>
      </p:sp>
      <p:sp>
        <p:nvSpPr>
          <p:cNvPr id="92" name="Nivel de texto 1…"/>
          <p:cNvSpPr txBox="1">
            <a:spLocks noGrp="1"/>
          </p:cNvSpPr>
          <p:nvPr>
            <p:ph type="body" sz="quarter" idx="1"/>
          </p:nvPr>
        </p:nvSpPr>
        <p:spPr>
          <a:xfrm>
            <a:off x="8008935" y="3838575"/>
            <a:ext cx="3906840" cy="1179513"/>
          </a:xfrm>
          <a:prstGeom prst="rect">
            <a:avLst/>
          </a:prstGeom>
        </p:spPr>
        <p:txBody>
          <a:bodyPr lIns="45718" tIns="45718" rIns="45718" bIns="45718"/>
          <a:lstStyle>
            <a:lvl1pPr marL="228600" indent="-228600"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1pPr>
            <a:lvl2pPr marL="872064" indent="-414866"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2pPr>
            <a:lvl3pPr marL="1410757" indent="-496357"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3pPr>
            <a:lvl4pPr marL="19247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4pPr>
            <a:lvl5pPr marL="2381954" indent="-553154" defTabSz="914400">
              <a:spcBef>
                <a:spcPts val="1000"/>
              </a:spcBef>
              <a:buSzPct val="100000"/>
              <a:buFont typeface="Arial"/>
              <a:defRPr sz="2800">
                <a:solidFill>
                  <a:srgbClr val="05548B"/>
                </a:solidFill>
                <a:latin typeface="Arial Hebrew Scholar"/>
                <a:ea typeface="Arial Hebrew Scholar"/>
                <a:cs typeface="Arial Hebrew Scholar"/>
                <a:sym typeface="Arial Hebrew Scholar"/>
              </a:defRPr>
            </a:lvl5pPr>
          </a:lstStyle>
          <a:p>
            <a:r>
              <a:t>Nivel de texto 1</a:t>
            </a:r>
          </a:p>
          <a:p>
            <a:pPr lvl="1"/>
            <a:r>
              <a:t>Nivel de texto 2</a:t>
            </a:r>
          </a:p>
          <a:p>
            <a:pPr lvl="2"/>
            <a:r>
              <a:t>Nivel de texto 3</a:t>
            </a:r>
          </a:p>
          <a:p>
            <a:pPr lvl="3"/>
            <a:r>
              <a:t>Nivel de texto 4</a:t>
            </a:r>
          </a:p>
          <a:p>
            <a:pPr lvl="4"/>
            <a:r>
              <a:t>Nivel de texto 5</a:t>
            </a:r>
          </a:p>
        </p:txBody>
      </p:sp>
      <p:sp>
        <p:nvSpPr>
          <p:cNvPr id="9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CEAFB"/>
        </a:solidFill>
        <a:effectLst/>
      </p:bgPr>
    </p:bg>
    <p:spTree>
      <p:nvGrpSpPr>
        <p:cNvPr id="1" name=""/>
        <p:cNvGrpSpPr/>
        <p:nvPr/>
      </p:nvGrpSpPr>
      <p:grpSpPr>
        <a:xfrm>
          <a:off x="0" y="0"/>
          <a:ext cx="0" cy="0"/>
          <a:chOff x="0" y="0"/>
          <a:chExt cx="0" cy="0"/>
        </a:xfrm>
      </p:grpSpPr>
      <p:sp>
        <p:nvSpPr>
          <p:cNvPr id="2" name="Rectangle 1"/>
          <p:cNvSpPr/>
          <p:nvPr/>
        </p:nvSpPr>
        <p:spPr>
          <a:xfrm>
            <a:off x="-1" y="-49214"/>
            <a:ext cx="12191208" cy="6906422"/>
          </a:xfrm>
          <a:prstGeom prst="rect">
            <a:avLst/>
          </a:prstGeom>
          <a:solidFill>
            <a:srgbClr val="96BDE3"/>
          </a:solidFill>
          <a:ln w="12700">
            <a:miter lim="400000"/>
          </a:ln>
        </p:spPr>
        <p:txBody>
          <a:bodyPr lIns="45718" tIns="45718" rIns="45718" bIns="45718" anchor="ctr"/>
          <a:lstStyle/>
          <a:p>
            <a:pPr algn="ctr">
              <a:defRPr b="1">
                <a:solidFill>
                  <a:srgbClr val="F8CBAD"/>
                </a:solidFill>
                <a:latin typeface="+mj-lt"/>
                <a:ea typeface="+mj-ea"/>
                <a:cs typeface="+mj-cs"/>
                <a:sym typeface="Calibri"/>
              </a:defRPr>
            </a:pPr>
            <a:endParaRPr/>
          </a:p>
        </p:txBody>
      </p:sp>
      <p:sp>
        <p:nvSpPr>
          <p:cNvPr id="3"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ormAutofit/>
          </a:bodyPr>
          <a:lstStyle/>
          <a:p>
            <a:r>
              <a:t>Texto del título</a:t>
            </a:r>
          </a:p>
        </p:txBody>
      </p:sp>
      <p:sp>
        <p:nvSpPr>
          <p:cNvPr id="4"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ormAutofit/>
          </a:bodyPr>
          <a:lstStyle/>
          <a:p>
            <a:r>
              <a:t>Nivel de texto 1</a:t>
            </a:r>
          </a:p>
          <a:p>
            <a:pPr lvl="1"/>
            <a:r>
              <a:t>Nivel de texto 2</a:t>
            </a:r>
          </a:p>
          <a:p>
            <a:pPr lvl="2"/>
            <a:r>
              <a:t>Nivel de texto 3</a:t>
            </a:r>
          </a:p>
          <a:p>
            <a:pPr lvl="3"/>
            <a:r>
              <a:t>Nivel de texto 4</a:t>
            </a:r>
          </a:p>
          <a:p>
            <a:pPr lvl="4"/>
            <a:r>
              <a:t>Nivel de texto 5</a:t>
            </a:r>
          </a:p>
        </p:txBody>
      </p:sp>
      <p:sp>
        <p:nvSpPr>
          <p:cNvPr id="5" name="Número de diapositiva"/>
          <p:cNvSpPr txBox="1">
            <a:spLocks noGrp="1"/>
          </p:cNvSpPr>
          <p:nvPr>
            <p:ph type="sldNum" sz="quarter" idx="2"/>
          </p:nvPr>
        </p:nvSpPr>
        <p:spPr>
          <a:xfrm>
            <a:off x="8478981" y="6232199"/>
            <a:ext cx="258620" cy="248302"/>
          </a:xfrm>
          <a:prstGeom prst="rect">
            <a:avLst/>
          </a:prstGeom>
          <a:ln w="12700">
            <a:miter lim="400000"/>
          </a:ln>
        </p:spPr>
        <p:txBody>
          <a:bodyPr wrap="none" lIns="45718" tIns="45718" rIns="45718" bIns="45718" anchor="ctr">
            <a:spAutoFit/>
          </a:bodyPr>
          <a:lstStyle>
            <a:lvl1pPr algn="r">
              <a:defRPr sz="1200">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Lst>
  <p:transition spd="med"/>
  <p:txStyles>
    <p:titleStyle>
      <a:lvl1pPr marL="0" marR="0" indent="0" algn="l" defTabSz="1218404" rtl="0" latinLnBrk="0">
        <a:lnSpc>
          <a:spcPct val="80000"/>
        </a:lnSpc>
        <a:spcBef>
          <a:spcPts val="0"/>
        </a:spcBef>
        <a:spcAft>
          <a:spcPts val="0"/>
        </a:spcAft>
        <a:buClrTx/>
        <a:buSzTx/>
        <a:buFontTx/>
        <a:buNone/>
        <a:tabLst/>
        <a:defRPr sz="4200" b="1" i="0" u="none" strike="noStrike" cap="none" spc="0" baseline="0">
          <a:solidFill>
            <a:srgbClr val="000000"/>
          </a:solidFill>
          <a:uFillTx/>
          <a:latin typeface="Helvetica Neue"/>
          <a:ea typeface="Helvetica Neue"/>
          <a:cs typeface="Helvetica Neue"/>
          <a:sym typeface="Helvetica Neue"/>
        </a:defRPr>
      </a:lvl1pPr>
      <a:lvl2pPr marL="0" marR="0" indent="0" algn="l" defTabSz="1218404" rtl="0" latinLnBrk="0">
        <a:lnSpc>
          <a:spcPct val="80000"/>
        </a:lnSpc>
        <a:spcBef>
          <a:spcPts val="0"/>
        </a:spcBef>
        <a:spcAft>
          <a:spcPts val="0"/>
        </a:spcAft>
        <a:buClrTx/>
        <a:buSzTx/>
        <a:buFontTx/>
        <a:buNone/>
        <a:tabLst/>
        <a:defRPr sz="4200" b="1" i="0" u="none" strike="noStrike" cap="none" spc="0" baseline="0">
          <a:solidFill>
            <a:srgbClr val="000000"/>
          </a:solidFill>
          <a:uFillTx/>
          <a:latin typeface="Helvetica Neue"/>
          <a:ea typeface="Helvetica Neue"/>
          <a:cs typeface="Helvetica Neue"/>
          <a:sym typeface="Helvetica Neue"/>
        </a:defRPr>
      </a:lvl2pPr>
      <a:lvl3pPr marL="0" marR="0" indent="0" algn="l" defTabSz="1218404" rtl="0" latinLnBrk="0">
        <a:lnSpc>
          <a:spcPct val="80000"/>
        </a:lnSpc>
        <a:spcBef>
          <a:spcPts val="0"/>
        </a:spcBef>
        <a:spcAft>
          <a:spcPts val="0"/>
        </a:spcAft>
        <a:buClrTx/>
        <a:buSzTx/>
        <a:buFontTx/>
        <a:buNone/>
        <a:tabLst/>
        <a:defRPr sz="4200" b="1" i="0" u="none" strike="noStrike" cap="none" spc="0" baseline="0">
          <a:solidFill>
            <a:srgbClr val="000000"/>
          </a:solidFill>
          <a:uFillTx/>
          <a:latin typeface="Helvetica Neue"/>
          <a:ea typeface="Helvetica Neue"/>
          <a:cs typeface="Helvetica Neue"/>
          <a:sym typeface="Helvetica Neue"/>
        </a:defRPr>
      </a:lvl3pPr>
      <a:lvl4pPr marL="0" marR="0" indent="0" algn="l" defTabSz="1218404" rtl="0" latinLnBrk="0">
        <a:lnSpc>
          <a:spcPct val="80000"/>
        </a:lnSpc>
        <a:spcBef>
          <a:spcPts val="0"/>
        </a:spcBef>
        <a:spcAft>
          <a:spcPts val="0"/>
        </a:spcAft>
        <a:buClrTx/>
        <a:buSzTx/>
        <a:buFontTx/>
        <a:buNone/>
        <a:tabLst/>
        <a:defRPr sz="4200" b="1" i="0" u="none" strike="noStrike" cap="none" spc="0" baseline="0">
          <a:solidFill>
            <a:srgbClr val="000000"/>
          </a:solidFill>
          <a:uFillTx/>
          <a:latin typeface="Helvetica Neue"/>
          <a:ea typeface="Helvetica Neue"/>
          <a:cs typeface="Helvetica Neue"/>
          <a:sym typeface="Helvetica Neue"/>
        </a:defRPr>
      </a:lvl4pPr>
      <a:lvl5pPr marL="0" marR="0" indent="0" algn="l" defTabSz="1218404" rtl="0" latinLnBrk="0">
        <a:lnSpc>
          <a:spcPct val="80000"/>
        </a:lnSpc>
        <a:spcBef>
          <a:spcPts val="0"/>
        </a:spcBef>
        <a:spcAft>
          <a:spcPts val="0"/>
        </a:spcAft>
        <a:buClrTx/>
        <a:buSzTx/>
        <a:buFontTx/>
        <a:buNone/>
        <a:tabLst/>
        <a:defRPr sz="4200" b="1" i="0" u="none" strike="noStrike" cap="none" spc="0" baseline="0">
          <a:solidFill>
            <a:srgbClr val="000000"/>
          </a:solidFill>
          <a:uFillTx/>
          <a:latin typeface="Helvetica Neue"/>
          <a:ea typeface="Helvetica Neue"/>
          <a:cs typeface="Helvetica Neue"/>
          <a:sym typeface="Helvetica Neue"/>
        </a:defRPr>
      </a:lvl5pPr>
      <a:lvl6pPr marL="0" marR="0" indent="0" algn="l" defTabSz="1218404" rtl="0" latinLnBrk="0">
        <a:lnSpc>
          <a:spcPct val="80000"/>
        </a:lnSpc>
        <a:spcBef>
          <a:spcPts val="0"/>
        </a:spcBef>
        <a:spcAft>
          <a:spcPts val="0"/>
        </a:spcAft>
        <a:buClrTx/>
        <a:buSzTx/>
        <a:buFontTx/>
        <a:buNone/>
        <a:tabLst/>
        <a:defRPr sz="4200" b="1" i="0" u="none" strike="noStrike" cap="none" spc="0" baseline="0">
          <a:solidFill>
            <a:srgbClr val="000000"/>
          </a:solidFill>
          <a:uFillTx/>
          <a:latin typeface="Helvetica Neue"/>
          <a:ea typeface="Helvetica Neue"/>
          <a:cs typeface="Helvetica Neue"/>
          <a:sym typeface="Helvetica Neue"/>
        </a:defRPr>
      </a:lvl6pPr>
      <a:lvl7pPr marL="0" marR="0" indent="0" algn="l" defTabSz="1218404" rtl="0" latinLnBrk="0">
        <a:lnSpc>
          <a:spcPct val="80000"/>
        </a:lnSpc>
        <a:spcBef>
          <a:spcPts val="0"/>
        </a:spcBef>
        <a:spcAft>
          <a:spcPts val="0"/>
        </a:spcAft>
        <a:buClrTx/>
        <a:buSzTx/>
        <a:buFontTx/>
        <a:buNone/>
        <a:tabLst/>
        <a:defRPr sz="4200" b="1" i="0" u="none" strike="noStrike" cap="none" spc="0" baseline="0">
          <a:solidFill>
            <a:srgbClr val="000000"/>
          </a:solidFill>
          <a:uFillTx/>
          <a:latin typeface="Helvetica Neue"/>
          <a:ea typeface="Helvetica Neue"/>
          <a:cs typeface="Helvetica Neue"/>
          <a:sym typeface="Helvetica Neue"/>
        </a:defRPr>
      </a:lvl7pPr>
      <a:lvl8pPr marL="0" marR="0" indent="0" algn="l" defTabSz="1218404" rtl="0" latinLnBrk="0">
        <a:lnSpc>
          <a:spcPct val="80000"/>
        </a:lnSpc>
        <a:spcBef>
          <a:spcPts val="0"/>
        </a:spcBef>
        <a:spcAft>
          <a:spcPts val="0"/>
        </a:spcAft>
        <a:buClrTx/>
        <a:buSzTx/>
        <a:buFontTx/>
        <a:buNone/>
        <a:tabLst/>
        <a:defRPr sz="4200" b="1" i="0" u="none" strike="noStrike" cap="none" spc="0" baseline="0">
          <a:solidFill>
            <a:srgbClr val="000000"/>
          </a:solidFill>
          <a:uFillTx/>
          <a:latin typeface="Helvetica Neue"/>
          <a:ea typeface="Helvetica Neue"/>
          <a:cs typeface="Helvetica Neue"/>
          <a:sym typeface="Helvetica Neue"/>
        </a:defRPr>
      </a:lvl8pPr>
      <a:lvl9pPr marL="0" marR="0" indent="0" algn="l" defTabSz="1218404" rtl="0" latinLnBrk="0">
        <a:lnSpc>
          <a:spcPct val="80000"/>
        </a:lnSpc>
        <a:spcBef>
          <a:spcPts val="0"/>
        </a:spcBef>
        <a:spcAft>
          <a:spcPts val="0"/>
        </a:spcAft>
        <a:buClrTx/>
        <a:buSzTx/>
        <a:buFontTx/>
        <a:buNone/>
        <a:tabLst/>
        <a:defRPr sz="4200" b="1" i="0" u="none" strike="noStrike" cap="none" spc="0" baseline="0">
          <a:solidFill>
            <a:srgbClr val="000000"/>
          </a:solidFill>
          <a:uFillTx/>
          <a:latin typeface="Helvetica Neue"/>
          <a:ea typeface="Helvetica Neue"/>
          <a:cs typeface="Helvetica Neue"/>
          <a:sym typeface="Helvetica Neue"/>
        </a:defRPr>
      </a:lvl9pPr>
    </p:titleStyle>
    <p:bodyStyle>
      <a:lvl1pPr marL="304800" marR="0" indent="-304800" algn="l" defTabSz="1218404"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1218404"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1524000" marR="0" indent="-304800" algn="l" defTabSz="1218404"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2133600" marR="0" indent="-304800" algn="l" defTabSz="1218404"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2743200" marR="0" indent="-304800" algn="l" defTabSz="1218404"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0" marR="0" indent="0" algn="l" defTabSz="1218404" rtl="0" latinLnBrk="0">
        <a:lnSpc>
          <a:spcPct val="90000"/>
        </a:lnSpc>
        <a:spcBef>
          <a:spcPts val="2200"/>
        </a:spcBef>
        <a:spcAft>
          <a:spcPts val="0"/>
        </a:spcAft>
        <a:buClrTx/>
        <a:buSzTx/>
        <a:buFontTx/>
        <a:buNone/>
        <a:tabLst/>
        <a:defRPr sz="2400" b="0" i="0" u="none" strike="noStrike" cap="none" spc="0" baseline="0">
          <a:solidFill>
            <a:srgbClr val="000000"/>
          </a:solidFill>
          <a:uFillTx/>
          <a:latin typeface="Helvetica Neue"/>
          <a:ea typeface="Helvetica Neue"/>
          <a:cs typeface="Helvetica Neue"/>
          <a:sym typeface="Helvetica Neue"/>
        </a:defRPr>
      </a:lvl6pPr>
      <a:lvl7pPr marL="0" marR="0" indent="0" algn="l" defTabSz="1218404" rtl="0" latinLnBrk="0">
        <a:lnSpc>
          <a:spcPct val="90000"/>
        </a:lnSpc>
        <a:spcBef>
          <a:spcPts val="2200"/>
        </a:spcBef>
        <a:spcAft>
          <a:spcPts val="0"/>
        </a:spcAft>
        <a:buClrTx/>
        <a:buSzTx/>
        <a:buFontTx/>
        <a:buNone/>
        <a:tabLst/>
        <a:defRPr sz="2400" b="0" i="0" u="none" strike="noStrike" cap="none" spc="0" baseline="0">
          <a:solidFill>
            <a:srgbClr val="000000"/>
          </a:solidFill>
          <a:uFillTx/>
          <a:latin typeface="Helvetica Neue"/>
          <a:ea typeface="Helvetica Neue"/>
          <a:cs typeface="Helvetica Neue"/>
          <a:sym typeface="Helvetica Neue"/>
        </a:defRPr>
      </a:lvl7pPr>
      <a:lvl8pPr marL="0" marR="0" indent="0" algn="l" defTabSz="1218404" rtl="0" latinLnBrk="0">
        <a:lnSpc>
          <a:spcPct val="90000"/>
        </a:lnSpc>
        <a:spcBef>
          <a:spcPts val="2200"/>
        </a:spcBef>
        <a:spcAft>
          <a:spcPts val="0"/>
        </a:spcAft>
        <a:buClrTx/>
        <a:buSzTx/>
        <a:buFontTx/>
        <a:buNone/>
        <a:tabLst/>
        <a:defRPr sz="2400" b="0" i="0" u="none" strike="noStrike" cap="none" spc="0" baseline="0">
          <a:solidFill>
            <a:srgbClr val="000000"/>
          </a:solidFill>
          <a:uFillTx/>
          <a:latin typeface="Helvetica Neue"/>
          <a:ea typeface="Helvetica Neue"/>
          <a:cs typeface="Helvetica Neue"/>
          <a:sym typeface="Helvetica Neue"/>
        </a:defRPr>
      </a:lvl8pPr>
      <a:lvl9pPr marL="0" marR="0" indent="0" algn="l" defTabSz="1218404" rtl="0" latinLnBrk="0">
        <a:lnSpc>
          <a:spcPct val="90000"/>
        </a:lnSpc>
        <a:spcBef>
          <a:spcPts val="2200"/>
        </a:spcBef>
        <a:spcAft>
          <a:spcPts val="0"/>
        </a:spcAft>
        <a:buClrTx/>
        <a:buSzTx/>
        <a:buFontTx/>
        <a:buNone/>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B1C18-37C9-6B4B-8B41-4C628F8743F0}" type="datetimeFigureOut">
              <a:rPr lang="en-US" smtClean="0"/>
              <a:t>11/18/2021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BDA5-8957-E84A-AC4A-B32B04CBC673}" type="slidenum">
              <a:rPr lang="en-US" smtClean="0"/>
              <a:t>‹#›</a:t>
            </a:fld>
            <a:endParaRPr lang="en-US"/>
          </a:p>
        </p:txBody>
      </p:sp>
    </p:spTree>
    <p:extLst>
      <p:ext uri="{BB962C8B-B14F-4D97-AF65-F5344CB8AC3E}">
        <p14:creationId xmlns:p14="http://schemas.microsoft.com/office/powerpoint/2010/main" val="333652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png"/><Relationship Id="rId1" Type="http://schemas.openxmlformats.org/officeDocument/2006/relationships/slideLayout" Target="../slideLayouts/slideLayout60.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6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Layout" Target="../slideLayouts/slideLayout63.xml"/><Relationship Id="rId5"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6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E999BA6-01DD-4685-A29B-7B9AFEACFAC2}" type="slidenum">
              <a:rPr lang="es-CO" altLang="en-US" smtClean="0"/>
              <a:pPr>
                <a:defRPr/>
              </a:pPr>
              <a:t>1</a:t>
            </a:fld>
            <a:endParaRPr lang="es-CO" altLang="en-US"/>
          </a:p>
        </p:txBody>
      </p:sp>
      <p:sp>
        <p:nvSpPr>
          <p:cNvPr id="3" name="Background"/>
          <p:cNvSpPr>
            <a:spLocks noChangeAspect="1"/>
          </p:cNvSpPr>
          <p:nvPr/>
        </p:nvSpPr>
        <p:spPr>
          <a:xfrm>
            <a:off x="1524000" y="0"/>
            <a:ext cx="9144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926" y="153926"/>
            <a:ext cx="3565525" cy="788357"/>
          </a:xfrm>
          <a:prstGeom prst="rect">
            <a:avLst/>
          </a:prstGeom>
        </p:spPr>
      </p:pic>
      <p:sp>
        <p:nvSpPr>
          <p:cNvPr id="5" name="TextBox 4"/>
          <p:cNvSpPr txBox="1"/>
          <p:nvPr/>
        </p:nvSpPr>
        <p:spPr>
          <a:xfrm>
            <a:off x="6582156" y="153924"/>
            <a:ext cx="3931920" cy="457200"/>
          </a:xfrm>
          <a:prstGeom prst="rect">
            <a:avLst/>
          </a:prstGeom>
          <a:noFill/>
        </p:spPr>
        <p:txBody>
          <a:bodyPr vert="horz" wrap="none" rtlCol="0">
            <a:noAutofit/>
          </a:bodyPr>
          <a:lstStyle/>
          <a:p>
            <a:pPr algn="r"/>
            <a:r>
              <a:rPr lang="es-ES" sz="1600" b="1">
                <a:solidFill>
                  <a:srgbClr val="000066"/>
                </a:solidFill>
              </a:rPr>
              <a:t>COMISION INTERAMERICANA PARA EL</a:t>
            </a:r>
          </a:p>
          <a:p>
            <a:pPr algn="r"/>
            <a:r>
              <a:rPr lang="es-ES" sz="1600" b="1">
                <a:solidFill>
                  <a:srgbClr val="000066"/>
                </a:solidFill>
              </a:rPr>
              <a:t>CONTROL DEL ABUSO DE DROGAS</a:t>
            </a:r>
            <a:endParaRPr lang="en-US" sz="1600" b="1">
              <a:solidFill>
                <a:srgbClr val="000066"/>
              </a:solidFill>
            </a:endParaRPr>
          </a:p>
        </p:txBody>
      </p:sp>
      <p:sp>
        <p:nvSpPr>
          <p:cNvPr id="6" name="TextBox 5"/>
          <p:cNvSpPr txBox="1"/>
          <p:nvPr/>
        </p:nvSpPr>
        <p:spPr>
          <a:xfrm>
            <a:off x="6948552" y="611124"/>
            <a:ext cx="3565525" cy="457200"/>
          </a:xfrm>
          <a:prstGeom prst="rect">
            <a:avLst/>
          </a:prstGeom>
          <a:noFill/>
        </p:spPr>
        <p:txBody>
          <a:bodyPr vert="horz" wrap="none" rtlCol="0">
            <a:noAutofit/>
          </a:bodyPr>
          <a:lstStyle/>
          <a:p>
            <a:pPr algn="r"/>
            <a:r>
              <a:rPr lang="en-US" sz="2800" b="1">
                <a:solidFill>
                  <a:srgbClr val="000066"/>
                </a:solidFill>
              </a:rPr>
              <a:t>C I C A D</a:t>
            </a:r>
          </a:p>
        </p:txBody>
      </p:sp>
      <p:sp>
        <p:nvSpPr>
          <p:cNvPr id="7" name="TextBox 6"/>
          <p:cNvSpPr txBox="1"/>
          <p:nvPr/>
        </p:nvSpPr>
        <p:spPr>
          <a:xfrm>
            <a:off x="6948552" y="1016000"/>
            <a:ext cx="3565525" cy="254000"/>
          </a:xfrm>
          <a:prstGeom prst="rect">
            <a:avLst/>
          </a:prstGeom>
          <a:noFill/>
        </p:spPr>
        <p:txBody>
          <a:bodyPr vert="horz" wrap="none" rtlCol="0" anchor="b">
            <a:noAutofit/>
          </a:bodyPr>
          <a:lstStyle/>
          <a:p>
            <a:pPr algn="r"/>
            <a:r>
              <a:rPr lang="en-US" sz="1200">
                <a:solidFill>
                  <a:srgbClr val="999999"/>
                </a:solidFill>
              </a:rPr>
              <a:t>Secretaría de Seguridad Multidimensional</a:t>
            </a:r>
          </a:p>
        </p:txBody>
      </p:sp>
      <p:cxnSp>
        <p:nvCxnSpPr>
          <p:cNvPr id="8" name="Straight Connector 7"/>
          <p:cNvCxnSpPr/>
          <p:nvPr/>
        </p:nvCxnSpPr>
        <p:spPr>
          <a:xfrm>
            <a:off x="1677924" y="1244600"/>
            <a:ext cx="8836152" cy="0"/>
          </a:xfrm>
          <a:prstGeom prst="line">
            <a:avLst/>
          </a:prstGeom>
          <a:ln>
            <a:solidFill>
              <a:srgbClr val="999999"/>
            </a:solidFill>
          </a:ln>
        </p:spPr>
        <p:style>
          <a:lnRef idx="1">
            <a:schemeClr val="accent1"/>
          </a:lnRef>
          <a:fillRef idx="0">
            <a:schemeClr val="accent1"/>
          </a:fillRef>
          <a:effectRef idx="0">
            <a:schemeClr val="accent1"/>
          </a:effectRef>
          <a:fontRef idx="minor">
            <a:schemeClr val="tx1"/>
          </a:fontRef>
        </p:style>
      </p:cxnSp>
      <p:sp>
        <p:nvSpPr>
          <p:cNvPr id="9" name="Titulo"/>
          <p:cNvSpPr txBox="1"/>
          <p:nvPr/>
        </p:nvSpPr>
        <p:spPr>
          <a:xfrm>
            <a:off x="2159000" y="2159000"/>
            <a:ext cx="7874000" cy="3429000"/>
          </a:xfrm>
          <a:prstGeom prst="rect">
            <a:avLst/>
          </a:prstGeom>
          <a:noFill/>
        </p:spPr>
        <p:txBody>
          <a:bodyPr vert="horz" wrap="square" lIns="91440" tIns="45720" rIns="91440" bIns="45720" rtlCol="0" anchor="ctr" anchorCtr="1">
            <a:noAutofit/>
          </a:bodyPr>
          <a:lstStyle/>
          <a:p>
            <a:pPr algn="ctr"/>
            <a:r>
              <a:rPr lang="es-ES" sz="1600" b="1" dirty="0">
                <a:latin typeface="Calibri"/>
                <a:cs typeface="Arial"/>
              </a:rPr>
              <a:t>MAURICIO CAMPOS</a:t>
            </a:r>
            <a:endParaRPr lang="en-US" dirty="0"/>
          </a:p>
          <a:p>
            <a:pPr algn="ctr"/>
            <a:r>
              <a:rPr lang="es-ES" sz="1600" b="1" dirty="0">
                <a:solidFill>
                  <a:srgbClr val="000000"/>
                </a:solidFill>
                <a:latin typeface="Calibri"/>
                <a:cs typeface="Arial"/>
              </a:rPr>
              <a:t>SESION PLENARIA </a:t>
            </a:r>
            <a:r>
              <a:rPr lang="es-ES" sz="1600" b="1" dirty="0">
                <a:latin typeface="Calibri"/>
                <a:cs typeface="Arial"/>
              </a:rPr>
              <a:t>4, FORTALECIMIENTO DE CADENAS PRODUCTIVAS</a:t>
            </a:r>
            <a:endParaRPr lang="es-ES" sz="1600" b="1" dirty="0">
              <a:solidFill>
                <a:srgbClr val="000000"/>
              </a:solidFill>
              <a:latin typeface="Calibri"/>
              <a:cs typeface="Arial"/>
            </a:endParaRPr>
          </a:p>
          <a:p>
            <a:pPr algn="ctr"/>
            <a:r>
              <a:rPr lang="en-US" sz="1600" b="1" dirty="0">
                <a:ea typeface="+mn-lt"/>
                <a:cs typeface="+mn-lt"/>
              </a:rPr>
              <a:t>DIRECCIÓN DE SUSTITUCIÓN DE CULTIVOS ILÍCITOS</a:t>
            </a:r>
            <a:endParaRPr lang="en-US" b="1" dirty="0">
              <a:cs typeface="Calibri"/>
            </a:endParaRPr>
          </a:p>
        </p:txBody>
      </p:sp>
      <p:sp>
        <p:nvSpPr>
          <p:cNvPr id="10" name="TextBox 9"/>
          <p:cNvSpPr txBox="1"/>
          <p:nvPr/>
        </p:nvSpPr>
        <p:spPr>
          <a:xfrm>
            <a:off x="1677924" y="1270000"/>
            <a:ext cx="5334000" cy="762000"/>
          </a:xfrm>
          <a:prstGeom prst="rect">
            <a:avLst/>
          </a:prstGeom>
          <a:noFill/>
        </p:spPr>
        <p:txBody>
          <a:bodyPr vert="horz" wrap="none" lIns="91440" tIns="45720" rIns="91440" bIns="45720" rtlCol="0" anchor="t">
            <a:noAutofit/>
          </a:bodyPr>
          <a:lstStyle/>
          <a:p>
            <a:r>
              <a:rPr lang="es-US" sz="1600" b="1" dirty="0">
                <a:latin typeface="Calibri"/>
                <a:cs typeface="Calibri"/>
              </a:rPr>
              <a:t>SEPTUAGESIMO PERÍODO ORDINARIO DE SESIONES DE LA CICAD</a:t>
            </a:r>
            <a:endParaRPr lang="es-US" sz="1600" dirty="0">
              <a:latin typeface="Calibri"/>
              <a:cs typeface="Calibri"/>
            </a:endParaRPr>
          </a:p>
          <a:p>
            <a:r>
              <a:rPr lang="es-US" sz="1600" b="1" dirty="0">
                <a:latin typeface="Calibri"/>
                <a:cs typeface="Calibri"/>
              </a:rPr>
              <a:t>16-19 de noviembre de 2021 </a:t>
            </a:r>
            <a:endParaRPr lang="es-ES" sz="1600" dirty="0">
              <a:latin typeface="Calibri"/>
              <a:cs typeface="Calibri"/>
            </a:endParaRPr>
          </a:p>
          <a:p>
            <a:r>
              <a:rPr lang="en-US" sz="1600" b="1" dirty="0" err="1">
                <a:latin typeface="Calibri"/>
                <a:cs typeface="Calibri"/>
              </a:rPr>
              <a:t>Sesión</a:t>
            </a:r>
            <a:r>
              <a:rPr lang="en-US" sz="1600" b="1" dirty="0">
                <a:latin typeface="Calibri"/>
                <a:cs typeface="Calibri"/>
              </a:rPr>
              <a:t> virtual</a:t>
            </a:r>
            <a:endParaRPr lang="es-ES" sz="1600" dirty="0">
              <a:latin typeface="Calibri"/>
              <a:cs typeface="Calibri"/>
            </a:endParaRPr>
          </a:p>
          <a:p>
            <a:endParaRPr lang="es-ES" sz="1100" b="1" dirty="0">
              <a:solidFill>
                <a:srgbClr val="000000"/>
              </a:solidFill>
            </a:endParaRPr>
          </a:p>
        </p:txBody>
      </p:sp>
      <p:sp>
        <p:nvSpPr>
          <p:cNvPr id="11" name="TextBox 10"/>
          <p:cNvSpPr txBox="1"/>
          <p:nvPr/>
        </p:nvSpPr>
        <p:spPr>
          <a:xfrm>
            <a:off x="8609076" y="1270000"/>
            <a:ext cx="1905000" cy="762000"/>
          </a:xfrm>
          <a:prstGeom prst="rect">
            <a:avLst/>
          </a:prstGeom>
          <a:noFill/>
        </p:spPr>
        <p:txBody>
          <a:bodyPr vert="horz" wrap="none" lIns="91440" tIns="45720" rIns="91440" bIns="45720" rtlCol="0" anchor="t">
            <a:noAutofit/>
          </a:bodyPr>
          <a:lstStyle/>
          <a:p>
            <a:pPr algn="r"/>
            <a:r>
              <a:rPr lang="es-CO" sz="1600" b="1" dirty="0">
                <a:latin typeface="Calibri"/>
                <a:cs typeface="Calibri"/>
              </a:rPr>
              <a:t>OEA/</a:t>
            </a:r>
            <a:r>
              <a:rPr lang="es-CO" sz="1600" b="1" dirty="0" err="1">
                <a:latin typeface="Calibri"/>
                <a:cs typeface="Calibri"/>
              </a:rPr>
              <a:t>Ser.L</a:t>
            </a:r>
            <a:r>
              <a:rPr lang="es-CO" sz="1600" b="1" dirty="0">
                <a:latin typeface="Calibri"/>
                <a:cs typeface="Calibri"/>
              </a:rPr>
              <a:t>/ XIV.2.70</a:t>
            </a:r>
            <a:endParaRPr lang="es-ES" sz="1600" dirty="0">
              <a:latin typeface="Calibri"/>
              <a:cs typeface="Calibri"/>
            </a:endParaRPr>
          </a:p>
          <a:p>
            <a:pPr algn="r"/>
            <a:r>
              <a:rPr lang="es-CO" sz="1600" b="1">
                <a:latin typeface="Calibri"/>
                <a:cs typeface="Calibri"/>
              </a:rPr>
              <a:t>CICAD/doc.2651/21</a:t>
            </a:r>
            <a:endParaRPr lang="es-ES" sz="1600">
              <a:latin typeface="Calibri"/>
              <a:cs typeface="Calibri"/>
            </a:endParaRPr>
          </a:p>
          <a:p>
            <a:pPr algn="r"/>
            <a:r>
              <a:rPr lang="es-US" sz="1600" b="1">
                <a:latin typeface="Calibri"/>
                <a:cs typeface="Calibri"/>
              </a:rPr>
              <a:t>18 de noviembre, 2021</a:t>
            </a:r>
            <a:endParaRPr lang="es-ES" sz="1600">
              <a:latin typeface="Calibri"/>
              <a:cs typeface="Calibri"/>
            </a:endParaRPr>
          </a:p>
          <a:p>
            <a:pPr algn="r"/>
            <a:r>
              <a:rPr lang="es-ES" sz="1600" b="1" dirty="0">
                <a:latin typeface="Calibri"/>
                <a:cs typeface="Calibri"/>
              </a:rPr>
              <a:t>                        Textual</a:t>
            </a:r>
            <a:endParaRPr lang="es-ES" sz="1600" dirty="0">
              <a:latin typeface="Calibri"/>
              <a:cs typeface="Calibri"/>
            </a:endParaRPr>
          </a:p>
          <a:p>
            <a:endParaRPr lang="es-ES" sz="1100" b="1" dirty="0">
              <a:solidFill>
                <a:srgbClr val="000000"/>
              </a:solidFill>
            </a:endParaRPr>
          </a:p>
        </p:txBody>
      </p:sp>
    </p:spTree>
    <p:extLst>
      <p:ext uri="{BB962C8B-B14F-4D97-AF65-F5344CB8AC3E}">
        <p14:creationId xmlns:p14="http://schemas.microsoft.com/office/powerpoint/2010/main" val="1370511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3" name="image29.png" descr="image29.png"/>
          <p:cNvPicPr>
            <a:picLocks noChangeAspect="1"/>
          </p:cNvPicPr>
          <p:nvPr/>
        </p:nvPicPr>
        <p:blipFill>
          <a:blip r:embed="rId2"/>
          <a:stretch>
            <a:fillRect/>
          </a:stretch>
        </p:blipFill>
        <p:spPr>
          <a:xfrm>
            <a:off x="1011598" y="294984"/>
            <a:ext cx="3458920" cy="681306"/>
          </a:xfrm>
          <a:prstGeom prst="rect">
            <a:avLst/>
          </a:prstGeom>
          <a:ln w="12700">
            <a:miter lim="400000"/>
          </a:ln>
        </p:spPr>
      </p:pic>
      <p:pic>
        <p:nvPicPr>
          <p:cNvPr id="1024" name="LOGO-02_COLOR.png" descr="LOGO-02_COLOR.png"/>
          <p:cNvPicPr>
            <a:picLocks noChangeAspect="1"/>
          </p:cNvPicPr>
          <p:nvPr/>
        </p:nvPicPr>
        <p:blipFill>
          <a:blip r:embed="rId3"/>
          <a:srcRect b="22711"/>
          <a:stretch>
            <a:fillRect/>
          </a:stretch>
        </p:blipFill>
        <p:spPr>
          <a:xfrm>
            <a:off x="11224648" y="6125335"/>
            <a:ext cx="959830" cy="633953"/>
          </a:xfrm>
          <a:prstGeom prst="rect">
            <a:avLst/>
          </a:prstGeom>
          <a:ln w="12700">
            <a:miter lim="400000"/>
          </a:ln>
        </p:spPr>
      </p:pic>
      <p:sp>
        <p:nvSpPr>
          <p:cNvPr id="1025" name="Dirección de Sustitución…"/>
          <p:cNvSpPr txBox="1"/>
          <p:nvPr/>
        </p:nvSpPr>
        <p:spPr>
          <a:xfrm>
            <a:off x="4596217" y="331328"/>
            <a:ext cx="6558971" cy="70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0" tIns="21500" rIns="21500" bIns="21500">
            <a:spAutoFit/>
          </a:bodyPr>
          <a:lstStyle>
            <a:lvl1pPr algn="r">
              <a:lnSpc>
                <a:spcPct val="80000"/>
              </a:lnSpc>
              <a:defRPr sz="2400" b="1">
                <a:solidFill>
                  <a:srgbClr val="05548B"/>
                </a:solidFill>
                <a:latin typeface="Work Sans"/>
                <a:ea typeface="Work Sans"/>
                <a:cs typeface="Work Sans"/>
                <a:sym typeface="Work Sans"/>
              </a:defRPr>
            </a:lvl1pPr>
          </a:lstStyle>
          <a:p>
            <a:r>
              <a:t>Alcance, Naturaleza y Objetivos del  Componente de Comercialización </a:t>
            </a:r>
          </a:p>
        </p:txBody>
      </p:sp>
      <p:graphicFrame>
        <p:nvGraphicFramePr>
          <p:cNvPr id="1026" name="Tabla 50"/>
          <p:cNvGraphicFramePr/>
          <p:nvPr/>
        </p:nvGraphicFramePr>
        <p:xfrm>
          <a:off x="993986" y="1227100"/>
          <a:ext cx="10204026" cy="5121932"/>
        </p:xfrm>
        <a:graphic>
          <a:graphicData uri="http://schemas.openxmlformats.org/drawingml/2006/table">
            <a:tbl>
              <a:tblPr firstRow="1">
                <a:tableStyleId>{4C3C2611-4C71-4FC5-86AE-919BDF0F9419}</a:tableStyleId>
              </a:tblPr>
              <a:tblGrid>
                <a:gridCol w="2829874">
                  <a:extLst>
                    <a:ext uri="{9D8B030D-6E8A-4147-A177-3AD203B41FA5}">
                      <a16:colId xmlns:a16="http://schemas.microsoft.com/office/drawing/2014/main" val="20000"/>
                    </a:ext>
                  </a:extLst>
                </a:gridCol>
                <a:gridCol w="7374152">
                  <a:extLst>
                    <a:ext uri="{9D8B030D-6E8A-4147-A177-3AD203B41FA5}">
                      <a16:colId xmlns:a16="http://schemas.microsoft.com/office/drawing/2014/main" val="20001"/>
                    </a:ext>
                  </a:extLst>
                </a:gridCol>
              </a:tblGrid>
              <a:tr h="530868">
                <a:tc>
                  <a:txBody>
                    <a:bodyPr/>
                    <a:lstStyle/>
                    <a:p>
                      <a:pPr algn="l">
                        <a:defRPr sz="1800" b="0">
                          <a:solidFill>
                            <a:srgbClr val="000000"/>
                          </a:solidFill>
                        </a:defRPr>
                      </a:pPr>
                      <a:r>
                        <a:rPr sz="1200" b="1">
                          <a:latin typeface="+mj-lt"/>
                          <a:ea typeface="+mj-ea"/>
                          <a:cs typeface="+mj-cs"/>
                        </a:rPr>
                        <a:t>Problemática a resolver</a:t>
                      </a:r>
                    </a:p>
                  </a:txBody>
                  <a:tcPr marL="40264" marR="40264" marT="40264" marB="40264" horzOverflow="overflow">
                    <a:lnT w="38100">
                      <a:solidFill>
                        <a:srgbClr val="FFFFFF"/>
                      </a:solidFill>
                    </a:lnT>
                    <a:lnB w="12700">
                      <a:solidFill>
                        <a:srgbClr val="FFFFFF"/>
                      </a:solidFill>
                    </a:lnB>
                    <a:solidFill>
                      <a:srgbClr val="CDD4EA"/>
                    </a:solidFill>
                  </a:tcPr>
                </a:tc>
                <a:tc>
                  <a:txBody>
                    <a:bodyPr/>
                    <a:lstStyle/>
                    <a:p>
                      <a:pPr algn="l">
                        <a:defRPr sz="1800" b="0">
                          <a:solidFill>
                            <a:srgbClr val="000000"/>
                          </a:solidFill>
                        </a:defRPr>
                      </a:pPr>
                      <a:r>
                        <a:rPr sz="1200">
                          <a:latin typeface="+mj-lt"/>
                          <a:ea typeface="+mj-ea"/>
                          <a:cs typeface="+mj-cs"/>
                        </a:rPr>
                        <a:t>Dificultades para el acceso a mercados, afectando la disponibilidad de ingresos de las familias atendidas por el PNIS, que vienen implementando el componente de proyectos productivos (ciclo corto y ciclo largo)</a:t>
                      </a:r>
                    </a:p>
                  </a:txBody>
                  <a:tcPr marL="40264" marR="40264" marT="40264" marB="40264" horzOverflow="overflow">
                    <a:lnT w="38100">
                      <a:solidFill>
                        <a:srgbClr val="FFFFFF"/>
                      </a:solidFill>
                    </a:lnT>
                    <a:lnB w="12700">
                      <a:solidFill>
                        <a:srgbClr val="FFFFFF"/>
                      </a:solidFill>
                    </a:lnB>
                    <a:solidFill>
                      <a:srgbClr val="CDD4EA"/>
                    </a:solidFill>
                  </a:tcPr>
                </a:tc>
                <a:extLst>
                  <a:ext uri="{0D108BD9-81ED-4DB2-BD59-A6C34878D82A}">
                    <a16:rowId xmlns:a16="http://schemas.microsoft.com/office/drawing/2014/main" val="10000"/>
                  </a:ext>
                </a:extLst>
              </a:tr>
              <a:tr h="912783">
                <a:tc>
                  <a:txBody>
                    <a:bodyPr/>
                    <a:lstStyle/>
                    <a:p>
                      <a:pPr algn="l">
                        <a:defRPr sz="1800"/>
                      </a:pPr>
                      <a:r>
                        <a:rPr sz="1200" b="1">
                          <a:latin typeface="+mj-lt"/>
                          <a:ea typeface="+mj-ea"/>
                          <a:cs typeface="+mj-cs"/>
                        </a:rPr>
                        <a:t>Objetivo General </a:t>
                      </a:r>
                    </a:p>
                  </a:txBody>
                  <a:tcPr marL="40264" marR="40264" marT="40264" marB="40264" horzOverflow="overflow">
                    <a:lnT w="12700">
                      <a:solidFill>
                        <a:srgbClr val="FFFFFF"/>
                      </a:solidFill>
                    </a:lnT>
                    <a:solidFill>
                      <a:srgbClr val="E8EBF5"/>
                    </a:solidFill>
                  </a:tcPr>
                </a:tc>
                <a:tc>
                  <a:txBody>
                    <a:bodyPr/>
                    <a:lstStyle/>
                    <a:p>
                      <a:pPr algn="l">
                        <a:defRPr sz="1800"/>
                      </a:pPr>
                      <a:r>
                        <a:rPr sz="1200">
                          <a:latin typeface="+mj-lt"/>
                          <a:ea typeface="+mj-ea"/>
                          <a:cs typeface="+mj-cs"/>
                        </a:rPr>
                        <a:t>Generar  capacidades (empresariales y comerciales) a las familias atendidas por el PNIS, mediante la Implementación de una estrategia de acompañamiento integral (organizacional, técnico, comercial,  financiera, contable, tributaria, bancaria), en línea con el pilar de reactivación económica de los PDET, contribuyendo, además, a la generación de empleo e ingresos sostenibles para las familias y los territorios intervenidos.</a:t>
                      </a:r>
                    </a:p>
                  </a:txBody>
                  <a:tcPr marL="40264" marR="40264" marT="40264" marB="40264" horzOverflow="overflow">
                    <a:lnT w="12700">
                      <a:solidFill>
                        <a:srgbClr val="FFFFFF"/>
                      </a:solidFill>
                    </a:lnT>
                    <a:solidFill>
                      <a:srgbClr val="E8EBF5"/>
                    </a:solidFill>
                  </a:tcPr>
                </a:tc>
                <a:extLst>
                  <a:ext uri="{0D108BD9-81ED-4DB2-BD59-A6C34878D82A}">
                    <a16:rowId xmlns:a16="http://schemas.microsoft.com/office/drawing/2014/main" val="10001"/>
                  </a:ext>
                </a:extLst>
              </a:tr>
              <a:tr h="313328">
                <a:tc>
                  <a:txBody>
                    <a:bodyPr/>
                    <a:lstStyle/>
                    <a:p>
                      <a:pPr algn="l">
                        <a:defRPr sz="1800"/>
                      </a:pPr>
                      <a:r>
                        <a:rPr sz="1200" b="1">
                          <a:latin typeface="+mj-lt"/>
                          <a:ea typeface="+mj-ea"/>
                          <a:cs typeface="+mj-cs"/>
                        </a:rPr>
                        <a:t>Aliados en Territorio</a:t>
                      </a:r>
                    </a:p>
                  </a:txBody>
                  <a:tcPr marL="40264" marR="40264" marT="40264" marB="40264" horzOverflow="overflow">
                    <a:solidFill>
                      <a:srgbClr val="CDD4EA"/>
                    </a:solidFill>
                  </a:tcPr>
                </a:tc>
                <a:tc>
                  <a:txBody>
                    <a:bodyPr/>
                    <a:lstStyle/>
                    <a:p>
                      <a:pPr algn="l">
                        <a:defRPr sz="1800"/>
                      </a:pPr>
                      <a:r>
                        <a:rPr sz="1200">
                          <a:latin typeface="+mj-lt"/>
                          <a:ea typeface="+mj-ea"/>
                          <a:cs typeface="+mj-cs"/>
                        </a:rPr>
                        <a:t>Gobernaciones, Alcaldías, SENA, Universidades, Cámaras de Comercio y aliados empresariales</a:t>
                      </a:r>
                    </a:p>
                  </a:txBody>
                  <a:tcPr marL="40264" marR="40264" marT="40264" marB="40264" horzOverflow="overflow">
                    <a:solidFill>
                      <a:srgbClr val="CDD4EA"/>
                    </a:solidFill>
                  </a:tcPr>
                </a:tc>
                <a:extLst>
                  <a:ext uri="{0D108BD9-81ED-4DB2-BD59-A6C34878D82A}">
                    <a16:rowId xmlns:a16="http://schemas.microsoft.com/office/drawing/2014/main" val="10002"/>
                  </a:ext>
                </a:extLst>
              </a:tr>
              <a:tr h="1387414">
                <a:tc>
                  <a:txBody>
                    <a:bodyPr/>
                    <a:lstStyle/>
                    <a:p>
                      <a:pPr algn="l">
                        <a:defRPr sz="1800"/>
                      </a:pPr>
                      <a:r>
                        <a:rPr sz="1200" b="1">
                          <a:latin typeface="+mj-lt"/>
                          <a:ea typeface="+mj-ea"/>
                          <a:cs typeface="+mj-cs"/>
                        </a:rPr>
                        <a:t>Alcance de la intervención</a:t>
                      </a:r>
                    </a:p>
                  </a:txBody>
                  <a:tcPr marL="40264" marR="40264" marT="40264" marB="40264" horzOverflow="overflow">
                    <a:solidFill>
                      <a:srgbClr val="E8EBF5"/>
                    </a:solidFill>
                  </a:tcPr>
                </a:tc>
                <a:tc>
                  <a:txBody>
                    <a:bodyPr/>
                    <a:lstStyle/>
                    <a:p>
                      <a:pPr algn="l">
                        <a:defRPr>
                          <a:latin typeface="+mj-lt"/>
                          <a:ea typeface="+mj-ea"/>
                          <a:cs typeface="+mj-cs"/>
                        </a:defRPr>
                      </a:pPr>
                      <a:r>
                        <a:t>La generación de capacidades se logrará a partir de un proceso de capacitación, acompañamiento y entrega de herramientas, insumos, equipos y materiales que permitirán a las familias adelantar de manera eficiente las actividades de cosecha en sus predios y a las organizaciones empresariales el acopio y la comercialización de los productos con los Aliados Comerciales.</a:t>
                      </a:r>
                    </a:p>
                    <a:p>
                      <a:pPr>
                        <a:defRPr>
                          <a:latin typeface="+mj-lt"/>
                          <a:ea typeface="+mj-ea"/>
                          <a:cs typeface="+mj-cs"/>
                        </a:defRPr>
                      </a:pPr>
                      <a:endParaRPr/>
                    </a:p>
                    <a:p>
                      <a:pPr algn="l">
                        <a:defRPr>
                          <a:latin typeface="+mj-lt"/>
                          <a:ea typeface="+mj-ea"/>
                          <a:cs typeface="+mj-cs"/>
                        </a:defRPr>
                      </a:pPr>
                      <a:r>
                        <a:t>El acompañamiento debe permitir que varias de las organizaciones empresariales de las familias logren la certificación y registro de sus productos ante el INVIMA e inicien el proceso de certificación de Buenas Prácticas de producción.</a:t>
                      </a:r>
                    </a:p>
                  </a:txBody>
                  <a:tcPr marL="40264" marR="40264" marT="40264" marB="40264" horzOverflow="overflow">
                    <a:solidFill>
                      <a:srgbClr val="E8EBF5"/>
                    </a:solidFill>
                  </a:tcPr>
                </a:tc>
                <a:extLst>
                  <a:ext uri="{0D108BD9-81ED-4DB2-BD59-A6C34878D82A}">
                    <a16:rowId xmlns:a16="http://schemas.microsoft.com/office/drawing/2014/main" val="10003"/>
                  </a:ext>
                </a:extLst>
              </a:tr>
              <a:tr h="313328">
                <a:tc>
                  <a:txBody>
                    <a:bodyPr/>
                    <a:lstStyle/>
                    <a:p>
                      <a:pPr algn="l">
                        <a:defRPr sz="1800"/>
                      </a:pPr>
                      <a:r>
                        <a:rPr sz="1200" b="1">
                          <a:latin typeface="+mj-lt"/>
                          <a:ea typeface="+mj-ea"/>
                          <a:cs typeface="+mj-cs"/>
                        </a:rPr>
                        <a:t>Recursos a gestionar por familia</a:t>
                      </a:r>
                    </a:p>
                  </a:txBody>
                  <a:tcPr marL="40264" marR="40264" marT="40264" marB="40264" horzOverflow="overflow">
                    <a:solidFill>
                      <a:srgbClr val="CDD4EA"/>
                    </a:solidFill>
                  </a:tcPr>
                </a:tc>
                <a:tc>
                  <a:txBody>
                    <a:bodyPr/>
                    <a:lstStyle/>
                    <a:p>
                      <a:pPr indent="88900" algn="l">
                        <a:defRPr>
                          <a:latin typeface="+mj-lt"/>
                          <a:ea typeface="+mj-ea"/>
                          <a:cs typeface="+mj-cs"/>
                        </a:defRPr>
                      </a:pPr>
                      <a:r>
                        <a:t>La intervención por familia tiene un costo de $2.000.000 (tenemos 11.000 familias con proyectos productivos   implementados).</a:t>
                      </a:r>
                    </a:p>
                  </a:txBody>
                  <a:tcPr marL="0" marR="0" marT="0" marB="0" anchor="ctr" horzOverflow="overflow">
                    <a:solidFill>
                      <a:srgbClr val="CDD4EA"/>
                    </a:solidFill>
                  </a:tcPr>
                </a:tc>
                <a:extLst>
                  <a:ext uri="{0D108BD9-81ED-4DB2-BD59-A6C34878D82A}">
                    <a16:rowId xmlns:a16="http://schemas.microsoft.com/office/drawing/2014/main" val="10004"/>
                  </a:ext>
                </a:extLst>
              </a:tr>
              <a:tr h="748408">
                <a:tc>
                  <a:txBody>
                    <a:bodyPr/>
                    <a:lstStyle/>
                    <a:p>
                      <a:pPr algn="l">
                        <a:defRPr sz="1800"/>
                      </a:pPr>
                      <a:r>
                        <a:rPr sz="1200" b="1">
                          <a:latin typeface="+mj-lt"/>
                          <a:ea typeface="+mj-ea"/>
                          <a:cs typeface="+mj-cs"/>
                        </a:rPr>
                        <a:t>Apoyo y financiación del MPTF </a:t>
                      </a:r>
                    </a:p>
                  </a:txBody>
                  <a:tcPr marL="40264" marR="40264" marT="40264" marB="40264" horzOverflow="overflow">
                    <a:solidFill>
                      <a:srgbClr val="E8EBF5"/>
                    </a:solidFill>
                  </a:tcPr>
                </a:tc>
                <a:tc>
                  <a:txBody>
                    <a:bodyPr/>
                    <a:lstStyle/>
                    <a:p>
                      <a:pPr algn="l">
                        <a:defRPr sz="1800"/>
                      </a:pPr>
                      <a:r>
                        <a:rPr sz="1200">
                          <a:latin typeface="+mj-lt"/>
                          <a:ea typeface="+mj-ea"/>
                          <a:cs typeface="+mj-cs"/>
                        </a:rPr>
                        <a:t>Por gestión de la DSCI se ha logrado la financiación de un proyecto que permite atender 1.886 familias ubicadas en los municipios de Sardinata y Tibú (Norte de Santander), con una inversión de US$1.000.000, además de los aportes en bienes y servicios (cerca de US$360.000) que realizarán la DSCI, UNODC y ONUDI.</a:t>
                      </a:r>
                    </a:p>
                  </a:txBody>
                  <a:tcPr marL="40264" marR="40264" marT="40264" marB="40264" horzOverflow="overflow">
                    <a:solidFill>
                      <a:srgbClr val="E8EBF5"/>
                    </a:solidFill>
                  </a:tcPr>
                </a:tc>
                <a:extLst>
                  <a:ext uri="{0D108BD9-81ED-4DB2-BD59-A6C34878D82A}">
                    <a16:rowId xmlns:a16="http://schemas.microsoft.com/office/drawing/2014/main" val="10005"/>
                  </a:ext>
                </a:extLst>
              </a:tr>
              <a:tr h="707217">
                <a:tc>
                  <a:txBody>
                    <a:bodyPr/>
                    <a:lstStyle/>
                    <a:p>
                      <a:pPr algn="l">
                        <a:defRPr sz="1800"/>
                      </a:pPr>
                      <a:r>
                        <a:rPr sz="1200" b="1">
                          <a:latin typeface="+mj-lt"/>
                          <a:ea typeface="+mj-ea"/>
                          <a:cs typeface="+mj-cs"/>
                        </a:rPr>
                        <a:t>Otras Gestiones de financiación adelantadas por la DSCI</a:t>
                      </a:r>
                    </a:p>
                  </a:txBody>
                  <a:tcPr marL="40264" marR="40264" marT="40264" marB="40264" horzOverflow="overflow">
                    <a:solidFill>
                      <a:srgbClr val="CDD4EA"/>
                    </a:solidFill>
                  </a:tcPr>
                </a:tc>
                <a:tc>
                  <a:txBody>
                    <a:bodyPr/>
                    <a:lstStyle/>
                    <a:p>
                      <a:pPr algn="l">
                        <a:defRPr sz="1800"/>
                      </a:pPr>
                      <a:r>
                        <a:rPr sz="1200">
                          <a:latin typeface="+mj-lt"/>
                          <a:ea typeface="+mj-ea"/>
                          <a:cs typeface="+mj-cs"/>
                        </a:rPr>
                        <a:t>Se vienen adelantando acuerdos con las Gobernaciones, Alcaldías, SENA, Universidades y Cámaras de Comercio, para lograr la implementación de la estrategia de acompañamiento integral para las familias en Antioquia, Cauca, Caquetá, Meta y Putumayo.</a:t>
                      </a:r>
                    </a:p>
                  </a:txBody>
                  <a:tcPr marL="40264" marR="40264" marT="40264" marB="40264" horzOverflow="overflow">
                    <a:solidFill>
                      <a:srgbClr val="CDD4EA"/>
                    </a:solidFill>
                  </a:tcPr>
                </a:tc>
                <a:extLst>
                  <a:ext uri="{0D108BD9-81ED-4DB2-BD59-A6C34878D82A}">
                    <a16:rowId xmlns:a16="http://schemas.microsoft.com/office/drawing/2014/main" val="10006"/>
                  </a:ext>
                </a:extLst>
              </a:tr>
            </a:tbl>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ángulo"/>
          <p:cNvSpPr/>
          <p:nvPr/>
        </p:nvSpPr>
        <p:spPr>
          <a:xfrm>
            <a:off x="0" y="-92075"/>
            <a:ext cx="1430338" cy="6950075"/>
          </a:xfrm>
          <a:prstGeom prst="rect">
            <a:avLst/>
          </a:prstGeom>
          <a:solidFill>
            <a:srgbClr val="96BDE3"/>
          </a:solidFill>
          <a:ln w="12700">
            <a:miter lim="400000"/>
          </a:ln>
        </p:spPr>
        <p:txBody>
          <a:bodyPr lIns="45718" tIns="45718" rIns="45718" bIns="45718" anchor="ctr"/>
          <a:lstStyle/>
          <a:p>
            <a:pPr algn="ctr" defTabSz="1828800">
              <a:defRPr sz="900" b="1">
                <a:solidFill>
                  <a:srgbClr val="F8CBAD"/>
                </a:solidFill>
                <a:latin typeface="Arial Hebrew Scholar"/>
                <a:ea typeface="Arial Hebrew Scholar"/>
                <a:cs typeface="Arial Hebrew Scholar"/>
                <a:sym typeface="Arial Hebrew Scholar"/>
              </a:defRPr>
            </a:pPr>
            <a:endParaRPr/>
          </a:p>
        </p:txBody>
      </p:sp>
      <p:pic>
        <p:nvPicPr>
          <p:cNvPr id="1029" name="Picture 2" descr="Picture 2"/>
          <p:cNvPicPr>
            <a:picLocks noChangeAspect="1"/>
          </p:cNvPicPr>
          <p:nvPr/>
        </p:nvPicPr>
        <p:blipFill>
          <a:blip r:embed="rId2">
            <a:alphaModFix amt="37621"/>
          </a:blip>
          <a:srcRect b="13840"/>
          <a:stretch>
            <a:fillRect/>
          </a:stretch>
        </p:blipFill>
        <p:spPr>
          <a:xfrm>
            <a:off x="1405863" y="-51596"/>
            <a:ext cx="10799765" cy="6961194"/>
          </a:xfrm>
          <a:prstGeom prst="rect">
            <a:avLst/>
          </a:prstGeom>
          <a:ln w="12700">
            <a:miter lim="400000"/>
          </a:ln>
        </p:spPr>
      </p:pic>
      <p:sp>
        <p:nvSpPr>
          <p:cNvPr id="1030" name="Rectángulo 1"/>
          <p:cNvSpPr/>
          <p:nvPr/>
        </p:nvSpPr>
        <p:spPr>
          <a:xfrm>
            <a:off x="1429539" y="244474"/>
            <a:ext cx="4339439" cy="850109"/>
          </a:xfrm>
          <a:prstGeom prst="rect">
            <a:avLst/>
          </a:prstGeom>
          <a:solidFill>
            <a:srgbClr val="FFFFFF"/>
          </a:solidFill>
          <a:ln w="12700">
            <a:solidFill>
              <a:srgbClr val="FFFFFF"/>
            </a:solidFill>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1031" name="image29.png" descr="image29.png"/>
          <p:cNvPicPr>
            <a:picLocks noChangeAspect="1"/>
          </p:cNvPicPr>
          <p:nvPr/>
        </p:nvPicPr>
        <p:blipFill>
          <a:blip r:embed="rId3"/>
          <a:stretch>
            <a:fillRect/>
          </a:stretch>
        </p:blipFill>
        <p:spPr>
          <a:xfrm>
            <a:off x="787707" y="135843"/>
            <a:ext cx="3226724" cy="635570"/>
          </a:xfrm>
          <a:prstGeom prst="rect">
            <a:avLst/>
          </a:prstGeom>
          <a:ln w="12700">
            <a:miter lim="400000"/>
          </a:ln>
        </p:spPr>
      </p:pic>
      <p:sp>
        <p:nvSpPr>
          <p:cNvPr id="1032" name="Elipse 22"/>
          <p:cNvSpPr/>
          <p:nvPr/>
        </p:nvSpPr>
        <p:spPr>
          <a:xfrm>
            <a:off x="4480938" y="1234005"/>
            <a:ext cx="3968755" cy="3968754"/>
          </a:xfrm>
          <a:prstGeom prst="ellipse">
            <a:avLst/>
          </a:prstGeom>
          <a:ln w="12700">
            <a:solidFill>
              <a:srgbClr val="585858"/>
            </a:solidFill>
            <a:miter/>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sp>
        <p:nvSpPr>
          <p:cNvPr id="1033" name="Título 1"/>
          <p:cNvSpPr txBox="1"/>
          <p:nvPr/>
        </p:nvSpPr>
        <p:spPr>
          <a:xfrm>
            <a:off x="4196329" y="209259"/>
            <a:ext cx="7782561" cy="405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lnSpc>
                <a:spcPct val="90000"/>
              </a:lnSpc>
              <a:defRPr sz="3200" b="1">
                <a:solidFill>
                  <a:srgbClr val="006699"/>
                </a:solidFill>
                <a:latin typeface="+mj-lt"/>
                <a:ea typeface="+mj-ea"/>
                <a:cs typeface="+mj-cs"/>
                <a:sym typeface="Calibri"/>
              </a:defRPr>
            </a:lvl1pPr>
          </a:lstStyle>
          <a:p>
            <a:r>
              <a:t>Impactos Esperados</a:t>
            </a:r>
          </a:p>
        </p:txBody>
      </p:sp>
      <p:grpSp>
        <p:nvGrpSpPr>
          <p:cNvPr id="1036" name="Elipse 12"/>
          <p:cNvGrpSpPr/>
          <p:nvPr/>
        </p:nvGrpSpPr>
        <p:grpSpPr>
          <a:xfrm>
            <a:off x="5155456" y="1975004"/>
            <a:ext cx="2717462" cy="2453033"/>
            <a:chOff x="0" y="0"/>
            <a:chExt cx="2717460" cy="2453031"/>
          </a:xfrm>
        </p:grpSpPr>
        <p:sp>
          <p:nvSpPr>
            <p:cNvPr id="1034" name="Óvalo"/>
            <p:cNvSpPr/>
            <p:nvPr/>
          </p:nvSpPr>
          <p:spPr>
            <a:xfrm>
              <a:off x="-1" y="0"/>
              <a:ext cx="2717462" cy="2453032"/>
            </a:xfrm>
            <a:prstGeom prst="ellipse">
              <a:avLst/>
            </a:prstGeom>
            <a:solidFill>
              <a:srgbClr val="585858"/>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1035" name="COMPONENTE DE COMERCIALIZACIÓN PARA TERRITORIOS PNIS"/>
            <p:cNvSpPr txBox="1"/>
            <p:nvPr/>
          </p:nvSpPr>
          <p:spPr>
            <a:xfrm>
              <a:off x="443683" y="672795"/>
              <a:ext cx="1830095" cy="1107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300" b="1">
                  <a:solidFill>
                    <a:srgbClr val="FFFFFF"/>
                  </a:solidFill>
                  <a:latin typeface="Century Gothic"/>
                  <a:ea typeface="Century Gothic"/>
                  <a:cs typeface="Century Gothic"/>
                  <a:sym typeface="Century Gothic"/>
                </a:defRPr>
              </a:lvl1pPr>
            </a:lstStyle>
            <a:p>
              <a:r>
                <a:t>PRODUCTOS A OBTENER CON LA IMPLEMENTACIÓN DEL PLAN EN TERRITORIOS PNIS</a:t>
              </a:r>
            </a:p>
          </p:txBody>
        </p:sp>
      </p:grpSp>
      <p:sp>
        <p:nvSpPr>
          <p:cNvPr id="1037" name="Elipse 14"/>
          <p:cNvSpPr/>
          <p:nvPr/>
        </p:nvSpPr>
        <p:spPr>
          <a:xfrm>
            <a:off x="7075299" y="1182372"/>
            <a:ext cx="939805" cy="947377"/>
          </a:xfrm>
          <a:prstGeom prst="ellipse">
            <a:avLst/>
          </a:prstGeom>
          <a:solidFill>
            <a:srgbClr val="CB7A09"/>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sp>
        <p:nvSpPr>
          <p:cNvPr id="1038" name="Elipse 19"/>
          <p:cNvSpPr/>
          <p:nvPr/>
        </p:nvSpPr>
        <p:spPr>
          <a:xfrm>
            <a:off x="7859576" y="2410854"/>
            <a:ext cx="939805" cy="939804"/>
          </a:xfrm>
          <a:prstGeom prst="ellipse">
            <a:avLst/>
          </a:prstGeom>
          <a:solidFill>
            <a:srgbClr val="0D8395"/>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sp>
        <p:nvSpPr>
          <p:cNvPr id="1039" name="Elipse 21"/>
          <p:cNvSpPr/>
          <p:nvPr/>
        </p:nvSpPr>
        <p:spPr>
          <a:xfrm>
            <a:off x="7722416" y="3752805"/>
            <a:ext cx="939804" cy="939805"/>
          </a:xfrm>
          <a:prstGeom prst="ellipse">
            <a:avLst/>
          </a:prstGeom>
          <a:solidFill>
            <a:srgbClr val="CB7A09"/>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sp>
        <p:nvSpPr>
          <p:cNvPr id="1040" name="Elipse 25"/>
          <p:cNvSpPr/>
          <p:nvPr/>
        </p:nvSpPr>
        <p:spPr>
          <a:xfrm>
            <a:off x="4788911" y="1140170"/>
            <a:ext cx="994705" cy="939804"/>
          </a:xfrm>
          <a:prstGeom prst="ellipse">
            <a:avLst/>
          </a:prstGeom>
          <a:solidFill>
            <a:srgbClr val="0D8395"/>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sp>
        <p:nvSpPr>
          <p:cNvPr id="1041" name="Elipse 27"/>
          <p:cNvSpPr/>
          <p:nvPr/>
        </p:nvSpPr>
        <p:spPr>
          <a:xfrm>
            <a:off x="4280129" y="2397031"/>
            <a:ext cx="875333" cy="952255"/>
          </a:xfrm>
          <a:prstGeom prst="ellipse">
            <a:avLst/>
          </a:prstGeom>
          <a:solidFill>
            <a:srgbClr val="CB7A09"/>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sp>
        <p:nvSpPr>
          <p:cNvPr id="1042" name="Elipse 29"/>
          <p:cNvSpPr/>
          <p:nvPr/>
        </p:nvSpPr>
        <p:spPr>
          <a:xfrm>
            <a:off x="5236345" y="4729681"/>
            <a:ext cx="1018621" cy="989201"/>
          </a:xfrm>
          <a:prstGeom prst="ellipse">
            <a:avLst/>
          </a:prstGeom>
          <a:solidFill>
            <a:srgbClr val="0D8395"/>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pic>
        <p:nvPicPr>
          <p:cNvPr id="1043" name="Gráfico 2" descr="Gráfico 2"/>
          <p:cNvPicPr>
            <a:picLocks noChangeAspect="1"/>
          </p:cNvPicPr>
          <p:nvPr/>
        </p:nvPicPr>
        <p:blipFill>
          <a:blip r:embed="rId4"/>
          <a:stretch>
            <a:fillRect/>
          </a:stretch>
        </p:blipFill>
        <p:spPr>
          <a:xfrm>
            <a:off x="7112620" y="1170168"/>
            <a:ext cx="914403" cy="914403"/>
          </a:xfrm>
          <a:prstGeom prst="rect">
            <a:avLst/>
          </a:prstGeom>
          <a:ln w="12700">
            <a:miter lim="400000"/>
          </a:ln>
        </p:spPr>
      </p:pic>
      <p:pic>
        <p:nvPicPr>
          <p:cNvPr id="1044" name="Gráfico 47" descr="Gráfico 47"/>
          <p:cNvPicPr>
            <a:picLocks noChangeAspect="1"/>
          </p:cNvPicPr>
          <p:nvPr/>
        </p:nvPicPr>
        <p:blipFill>
          <a:blip r:embed="rId5"/>
          <a:stretch>
            <a:fillRect/>
          </a:stretch>
        </p:blipFill>
        <p:spPr>
          <a:xfrm>
            <a:off x="4469605" y="2499123"/>
            <a:ext cx="471709" cy="805199"/>
          </a:xfrm>
          <a:prstGeom prst="rect">
            <a:avLst/>
          </a:prstGeom>
          <a:ln w="12700">
            <a:miter lim="400000"/>
          </a:ln>
        </p:spPr>
      </p:pic>
      <p:sp>
        <p:nvSpPr>
          <p:cNvPr id="1045" name="Elipse 33"/>
          <p:cNvSpPr/>
          <p:nvPr/>
        </p:nvSpPr>
        <p:spPr>
          <a:xfrm>
            <a:off x="4545022" y="3733462"/>
            <a:ext cx="905615" cy="922875"/>
          </a:xfrm>
          <a:prstGeom prst="ellipse">
            <a:avLst/>
          </a:prstGeom>
          <a:solidFill>
            <a:srgbClr val="CB7A09"/>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sp>
        <p:nvSpPr>
          <p:cNvPr id="1046" name="Elipse 37"/>
          <p:cNvSpPr/>
          <p:nvPr/>
        </p:nvSpPr>
        <p:spPr>
          <a:xfrm>
            <a:off x="6764590" y="4771885"/>
            <a:ext cx="1058601" cy="949161"/>
          </a:xfrm>
          <a:prstGeom prst="ellipse">
            <a:avLst/>
          </a:prstGeom>
          <a:solidFill>
            <a:srgbClr val="0D8395"/>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grpSp>
        <p:nvGrpSpPr>
          <p:cNvPr id="1049" name="Rectángulo: Esquinas redondeadas 26"/>
          <p:cNvGrpSpPr/>
          <p:nvPr/>
        </p:nvGrpSpPr>
        <p:grpSpPr>
          <a:xfrm>
            <a:off x="4553387" y="6027142"/>
            <a:ext cx="3932719" cy="760767"/>
            <a:chOff x="0" y="0"/>
            <a:chExt cx="3932718" cy="760765"/>
          </a:xfrm>
        </p:grpSpPr>
        <p:sp>
          <p:nvSpPr>
            <p:cNvPr id="1047" name="Rectángulo redondeado"/>
            <p:cNvSpPr/>
            <p:nvPr/>
          </p:nvSpPr>
          <p:spPr>
            <a:xfrm>
              <a:off x="0" y="30688"/>
              <a:ext cx="3932719" cy="699388"/>
            </a:xfrm>
            <a:prstGeom prst="roundRect">
              <a:avLst>
                <a:gd name="adj" fmla="val 50000"/>
              </a:avLst>
            </a:prstGeom>
            <a:solidFill>
              <a:srgbClr val="CB7A09"/>
            </a:solidFill>
            <a:ln w="12700" cap="flat">
              <a:noFill/>
              <a:miter lim="400000"/>
            </a:ln>
            <a:effectLst/>
          </p:spPr>
          <p:txBody>
            <a:bodyPr wrap="square" lIns="45718" tIns="45718" rIns="45718" bIns="45718" numCol="1" anchor="ctr">
              <a:noAutofit/>
            </a:bodyPr>
            <a:lstStyle/>
            <a:p>
              <a:pPr>
                <a:defRPr sz="1600" b="1">
                  <a:solidFill>
                    <a:srgbClr val="FEFEFE"/>
                  </a:solidFill>
                  <a:latin typeface="Arial Narrow"/>
                  <a:ea typeface="Arial Narrow"/>
                  <a:cs typeface="Arial Narrow"/>
                  <a:sym typeface="Arial Narrow"/>
                </a:defRPr>
              </a:pPr>
              <a:endParaRPr/>
            </a:p>
          </p:txBody>
        </p:sp>
        <p:sp>
          <p:nvSpPr>
            <p:cNvPr id="1048" name="Recursos Invertidos: USD 3.415.769"/>
            <p:cNvSpPr txBox="1"/>
            <p:nvPr/>
          </p:nvSpPr>
          <p:spPr>
            <a:xfrm>
              <a:off x="148141" y="0"/>
              <a:ext cx="3636436" cy="7607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2400" b="1">
                  <a:solidFill>
                    <a:srgbClr val="FEFEFE"/>
                  </a:solidFill>
                  <a:latin typeface="+mj-lt"/>
                  <a:ea typeface="+mj-ea"/>
                  <a:cs typeface="+mj-cs"/>
                  <a:sym typeface="Calibri"/>
                </a:defRPr>
              </a:pPr>
              <a:r>
                <a:t>Recursos por Gestionar  Aprox 29.450 Millones </a:t>
              </a:r>
            </a:p>
          </p:txBody>
        </p:sp>
      </p:grpSp>
      <p:sp>
        <p:nvSpPr>
          <p:cNvPr id="1050" name="Elipse 41"/>
          <p:cNvSpPr/>
          <p:nvPr/>
        </p:nvSpPr>
        <p:spPr>
          <a:xfrm>
            <a:off x="8182288" y="6066190"/>
            <a:ext cx="806815" cy="727739"/>
          </a:xfrm>
          <a:prstGeom prst="ellipse">
            <a:avLst/>
          </a:prstGeom>
          <a:solidFill>
            <a:srgbClr val="CB7A09"/>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pic>
        <p:nvPicPr>
          <p:cNvPr id="1051" name="Imagen 34" descr="Imagen 34"/>
          <p:cNvPicPr>
            <a:picLocks noChangeAspect="1"/>
          </p:cNvPicPr>
          <p:nvPr/>
        </p:nvPicPr>
        <p:blipFill>
          <a:blip r:embed="rId6"/>
          <a:stretch>
            <a:fillRect/>
          </a:stretch>
        </p:blipFill>
        <p:spPr>
          <a:xfrm>
            <a:off x="4895703" y="1260977"/>
            <a:ext cx="719947" cy="613371"/>
          </a:xfrm>
          <a:prstGeom prst="rect">
            <a:avLst/>
          </a:prstGeom>
          <a:ln w="12700">
            <a:miter lim="400000"/>
          </a:ln>
        </p:spPr>
      </p:pic>
      <p:pic>
        <p:nvPicPr>
          <p:cNvPr id="1052" name="Imagen 36" descr="Imagen 36"/>
          <p:cNvPicPr>
            <a:picLocks noChangeAspect="1"/>
          </p:cNvPicPr>
          <p:nvPr/>
        </p:nvPicPr>
        <p:blipFill>
          <a:blip r:embed="rId7"/>
          <a:stretch>
            <a:fillRect/>
          </a:stretch>
        </p:blipFill>
        <p:spPr>
          <a:xfrm>
            <a:off x="4604144" y="3771934"/>
            <a:ext cx="762084" cy="835714"/>
          </a:xfrm>
          <a:prstGeom prst="rect">
            <a:avLst/>
          </a:prstGeom>
          <a:ln w="12700">
            <a:miter lim="400000"/>
          </a:ln>
        </p:spPr>
      </p:pic>
      <p:pic>
        <p:nvPicPr>
          <p:cNvPr id="1053" name="Imagen 40" descr="Imagen 40"/>
          <p:cNvPicPr>
            <a:picLocks noChangeAspect="1"/>
          </p:cNvPicPr>
          <p:nvPr/>
        </p:nvPicPr>
        <p:blipFill>
          <a:blip r:embed="rId8"/>
          <a:stretch>
            <a:fillRect/>
          </a:stretch>
        </p:blipFill>
        <p:spPr>
          <a:xfrm>
            <a:off x="5417280" y="4881155"/>
            <a:ext cx="704806" cy="682764"/>
          </a:xfrm>
          <a:prstGeom prst="rect">
            <a:avLst/>
          </a:prstGeom>
          <a:ln w="12700">
            <a:miter lim="400000"/>
          </a:ln>
        </p:spPr>
      </p:pic>
      <p:pic>
        <p:nvPicPr>
          <p:cNvPr id="1054" name="Imagen 44" descr="Imagen 44"/>
          <p:cNvPicPr>
            <a:picLocks noChangeAspect="1"/>
          </p:cNvPicPr>
          <p:nvPr/>
        </p:nvPicPr>
        <p:blipFill>
          <a:blip r:embed="rId9"/>
          <a:stretch>
            <a:fillRect/>
          </a:stretch>
        </p:blipFill>
        <p:spPr>
          <a:xfrm>
            <a:off x="6990898" y="4830743"/>
            <a:ext cx="698976" cy="747250"/>
          </a:xfrm>
          <a:prstGeom prst="rect">
            <a:avLst/>
          </a:prstGeom>
          <a:ln w="12700">
            <a:miter lim="400000"/>
          </a:ln>
        </p:spPr>
      </p:pic>
      <p:pic>
        <p:nvPicPr>
          <p:cNvPr id="1055" name="Imagen 45" descr="Imagen 45"/>
          <p:cNvPicPr>
            <a:picLocks noChangeAspect="1"/>
          </p:cNvPicPr>
          <p:nvPr/>
        </p:nvPicPr>
        <p:blipFill>
          <a:blip r:embed="rId10"/>
          <a:stretch>
            <a:fillRect/>
          </a:stretch>
        </p:blipFill>
        <p:spPr>
          <a:xfrm>
            <a:off x="8034201" y="2524324"/>
            <a:ext cx="701094" cy="718337"/>
          </a:xfrm>
          <a:prstGeom prst="rect">
            <a:avLst/>
          </a:prstGeom>
          <a:ln w="12700">
            <a:miter lim="400000"/>
          </a:ln>
        </p:spPr>
      </p:pic>
      <p:pic>
        <p:nvPicPr>
          <p:cNvPr id="1056" name="Imagen 46" descr="Imagen 46"/>
          <p:cNvPicPr>
            <a:picLocks noChangeAspect="1"/>
          </p:cNvPicPr>
          <p:nvPr/>
        </p:nvPicPr>
        <p:blipFill>
          <a:blip r:embed="rId11"/>
          <a:stretch>
            <a:fillRect/>
          </a:stretch>
        </p:blipFill>
        <p:spPr>
          <a:xfrm>
            <a:off x="7820652" y="3908912"/>
            <a:ext cx="752234" cy="752234"/>
          </a:xfrm>
          <a:prstGeom prst="rect">
            <a:avLst/>
          </a:prstGeom>
          <a:ln w="12700">
            <a:miter lim="400000"/>
          </a:ln>
        </p:spPr>
      </p:pic>
      <p:pic>
        <p:nvPicPr>
          <p:cNvPr id="1057" name="Imagen 48" descr="Imagen 48"/>
          <p:cNvPicPr>
            <a:picLocks noChangeAspect="1"/>
          </p:cNvPicPr>
          <p:nvPr/>
        </p:nvPicPr>
        <p:blipFill>
          <a:blip r:embed="rId12"/>
          <a:stretch>
            <a:fillRect/>
          </a:stretch>
        </p:blipFill>
        <p:spPr>
          <a:xfrm>
            <a:off x="8138607" y="6066190"/>
            <a:ext cx="921068" cy="709561"/>
          </a:xfrm>
          <a:prstGeom prst="rect">
            <a:avLst/>
          </a:prstGeom>
          <a:ln w="12700">
            <a:miter lim="400000"/>
          </a:ln>
        </p:spPr>
      </p:pic>
      <p:sp>
        <p:nvSpPr>
          <p:cNvPr id="1058" name="Creadas y funcionando 10 empresas, con recurso humano capacitado y con planes de negocios en ejecución"/>
          <p:cNvSpPr txBox="1"/>
          <p:nvPr/>
        </p:nvSpPr>
        <p:spPr>
          <a:xfrm>
            <a:off x="8215782" y="1184629"/>
            <a:ext cx="3622830" cy="73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400" b="1">
                <a:solidFill>
                  <a:srgbClr val="1F4E79"/>
                </a:solidFill>
                <a:latin typeface="+mj-lt"/>
                <a:ea typeface="+mj-ea"/>
                <a:cs typeface="+mj-cs"/>
                <a:sym typeface="Calibri"/>
              </a:defRPr>
            </a:lvl1pPr>
          </a:lstStyle>
          <a:p>
            <a:r>
              <a:t>Funcionando 20 empresas, con recurso humano capacitado y con planes de negocios en ejecución</a:t>
            </a:r>
          </a:p>
        </p:txBody>
      </p:sp>
      <p:sp>
        <p:nvSpPr>
          <p:cNvPr id="1059" name="Realizadas dos (2) ECAs por cada Línea Productiva promovida"/>
          <p:cNvSpPr txBox="1"/>
          <p:nvPr/>
        </p:nvSpPr>
        <p:spPr>
          <a:xfrm>
            <a:off x="8924982" y="2965632"/>
            <a:ext cx="3064828" cy="509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400" b="1">
                <a:solidFill>
                  <a:srgbClr val="1F4E79"/>
                </a:solidFill>
                <a:latin typeface="+mj-lt"/>
                <a:ea typeface="+mj-ea"/>
                <a:cs typeface="+mj-cs"/>
                <a:sym typeface="Calibri"/>
              </a:defRPr>
            </a:lvl1pPr>
          </a:lstStyle>
          <a:p>
            <a:r>
              <a:t> Realizadas dos (2) ECAs por cada Línea Productiva promovida</a:t>
            </a:r>
          </a:p>
        </p:txBody>
      </p:sp>
      <p:sp>
        <p:nvSpPr>
          <p:cNvPr id="1060" name="Capacitados 50 productores para la realización de las actividades empresariales y comerciales"/>
          <p:cNvSpPr txBox="1"/>
          <p:nvPr/>
        </p:nvSpPr>
        <p:spPr>
          <a:xfrm>
            <a:off x="8868136" y="3859042"/>
            <a:ext cx="3064828" cy="737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400" b="1">
                <a:solidFill>
                  <a:srgbClr val="1F4E79"/>
                </a:solidFill>
                <a:latin typeface="+mj-lt"/>
                <a:ea typeface="+mj-ea"/>
                <a:cs typeface="+mj-cs"/>
                <a:sym typeface="Calibri"/>
              </a:defRPr>
            </a:lvl1pPr>
          </a:lstStyle>
          <a:p>
            <a:r>
              <a:t>Capacitados 400 productores para la realización de las actividades empresariales y comerciales</a:t>
            </a:r>
          </a:p>
        </p:txBody>
      </p:sp>
      <p:sp>
        <p:nvSpPr>
          <p:cNvPr id="1061" name="Desarrollo y registro de marcas para 10 nuevos productos cumpliendo la normatividad vigente"/>
          <p:cNvSpPr txBox="1"/>
          <p:nvPr/>
        </p:nvSpPr>
        <p:spPr>
          <a:xfrm>
            <a:off x="8329476" y="5005908"/>
            <a:ext cx="3622829" cy="73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a:defRPr sz="1400" b="1">
                <a:solidFill>
                  <a:srgbClr val="1F4E79"/>
                </a:solidFill>
                <a:latin typeface="+mj-lt"/>
                <a:ea typeface="+mj-ea"/>
                <a:cs typeface="+mj-cs"/>
                <a:sym typeface="Calibri"/>
              </a:defRPr>
            </a:pPr>
            <a:r>
              <a:t>Desarrollo y registro de marcas para 10 nuevos productos (agroindustria) cumpliendo la normatividad vigente del INVIMA</a:t>
            </a:r>
          </a:p>
        </p:txBody>
      </p:sp>
      <p:sp>
        <p:nvSpPr>
          <p:cNvPr id="1062" name="Establecidas Alianzas para la Comercialización de productos y  la manipulación de alimentos ( 250 productores beneficiados, vinculados a las empresas)"/>
          <p:cNvSpPr txBox="1"/>
          <p:nvPr/>
        </p:nvSpPr>
        <p:spPr>
          <a:xfrm>
            <a:off x="1405863" y="5161864"/>
            <a:ext cx="3833953" cy="73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a:defRPr sz="1400" b="1">
                <a:solidFill>
                  <a:srgbClr val="1F4E79"/>
                </a:solidFill>
                <a:latin typeface="+mj-lt"/>
                <a:ea typeface="+mj-ea"/>
                <a:cs typeface="+mj-cs"/>
                <a:sym typeface="Calibri"/>
              </a:defRPr>
            </a:pPr>
            <a:r>
              <a:t>Establecidas 60 Alianzas para la Comercialización de productos y  la manipulación de alimentos - agroindustria (250 productores beneficiados)</a:t>
            </a:r>
          </a:p>
        </p:txBody>
      </p:sp>
      <p:sp>
        <p:nvSpPr>
          <p:cNvPr id="1063" name="Certificados 500 predios para la implementación de Buenas Practicas de Producción  (BPG-BPA)"/>
          <p:cNvSpPr txBox="1"/>
          <p:nvPr/>
        </p:nvSpPr>
        <p:spPr>
          <a:xfrm>
            <a:off x="1495343" y="3744741"/>
            <a:ext cx="2914241" cy="966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400" b="1">
                <a:solidFill>
                  <a:srgbClr val="1F4E79"/>
                </a:solidFill>
                <a:latin typeface="+mj-lt"/>
                <a:ea typeface="+mj-ea"/>
                <a:cs typeface="+mj-cs"/>
                <a:sym typeface="Calibri"/>
              </a:defRPr>
            </a:lvl1pPr>
          </a:lstStyle>
          <a:p>
            <a:r>
              <a:t>Certificados 500 predios para la implementación de Buenas Practicas de Producción  (BPG-BPA) y registradas en el INVIMA 10 Empresas</a:t>
            </a:r>
          </a:p>
        </p:txBody>
      </p:sp>
      <p:sp>
        <p:nvSpPr>
          <p:cNvPr id="1064" name="Creación y puesta en marcha de 10 Fondos para la comercialización de los productos"/>
          <p:cNvSpPr txBox="1"/>
          <p:nvPr/>
        </p:nvSpPr>
        <p:spPr>
          <a:xfrm>
            <a:off x="1495343" y="2901720"/>
            <a:ext cx="2760118" cy="73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400" b="1">
                <a:solidFill>
                  <a:srgbClr val="1F4E79"/>
                </a:solidFill>
                <a:latin typeface="+mj-lt"/>
                <a:ea typeface="+mj-ea"/>
                <a:cs typeface="+mj-cs"/>
                <a:sym typeface="Calibri"/>
              </a:defRPr>
            </a:lvl1pPr>
          </a:lstStyle>
          <a:p>
            <a:r>
              <a:t>Creación y puesta en marcha de 20 Fondos para la comercialización de los productos </a:t>
            </a:r>
          </a:p>
        </p:txBody>
      </p:sp>
      <p:sp>
        <p:nvSpPr>
          <p:cNvPr id="1065" name="Intervenidos 20 municipios en 10 departamentos PNIS que ejecutan Huertas Caseras y Proyectos Productivos"/>
          <p:cNvSpPr txBox="1"/>
          <p:nvPr/>
        </p:nvSpPr>
        <p:spPr>
          <a:xfrm>
            <a:off x="1495343" y="1106778"/>
            <a:ext cx="3228565" cy="73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400" b="1">
                <a:solidFill>
                  <a:srgbClr val="1F4E79"/>
                </a:solidFill>
                <a:latin typeface="+mj-lt"/>
                <a:ea typeface="+mj-ea"/>
                <a:cs typeface="+mj-cs"/>
                <a:sym typeface="Calibri"/>
              </a:defRPr>
            </a:lvl1pPr>
          </a:lstStyle>
          <a:p>
            <a:r>
              <a:t>Intervenidos 20 municipios en 10 departamentos PNIS que ejecutan Huertas Caseras y Proyectos Productivos</a:t>
            </a:r>
          </a:p>
        </p:txBody>
      </p:sp>
      <p:pic>
        <p:nvPicPr>
          <p:cNvPr id="1066" name="LOGO-02_COLOR.png" descr="LOGO-02_COLOR.png"/>
          <p:cNvPicPr>
            <a:picLocks noChangeAspect="1"/>
          </p:cNvPicPr>
          <p:nvPr/>
        </p:nvPicPr>
        <p:blipFill>
          <a:blip r:embed="rId13"/>
          <a:srcRect b="22711"/>
          <a:stretch>
            <a:fillRect/>
          </a:stretch>
        </p:blipFill>
        <p:spPr>
          <a:xfrm>
            <a:off x="235347" y="6090620"/>
            <a:ext cx="959830" cy="633953"/>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8" name="image29.png" descr="image29.png"/>
          <p:cNvPicPr>
            <a:picLocks noChangeAspect="1"/>
          </p:cNvPicPr>
          <p:nvPr/>
        </p:nvPicPr>
        <p:blipFill>
          <a:blip r:embed="rId2"/>
          <a:stretch>
            <a:fillRect/>
          </a:stretch>
        </p:blipFill>
        <p:spPr>
          <a:xfrm>
            <a:off x="1011598" y="294984"/>
            <a:ext cx="3458920" cy="681306"/>
          </a:xfrm>
          <a:prstGeom prst="rect">
            <a:avLst/>
          </a:prstGeom>
          <a:ln w="12700">
            <a:miter lim="400000"/>
          </a:ln>
        </p:spPr>
      </p:pic>
      <p:pic>
        <p:nvPicPr>
          <p:cNvPr id="1069" name="LOGO-02_COLOR.png" descr="LOGO-02_COLOR.png"/>
          <p:cNvPicPr>
            <a:picLocks noChangeAspect="1"/>
          </p:cNvPicPr>
          <p:nvPr/>
        </p:nvPicPr>
        <p:blipFill>
          <a:blip r:embed="rId3"/>
          <a:srcRect b="22711"/>
          <a:stretch>
            <a:fillRect/>
          </a:stretch>
        </p:blipFill>
        <p:spPr>
          <a:xfrm>
            <a:off x="70908" y="6014762"/>
            <a:ext cx="1031300" cy="681158"/>
          </a:xfrm>
          <a:prstGeom prst="rect">
            <a:avLst/>
          </a:prstGeom>
          <a:ln w="12700">
            <a:miter lim="400000"/>
          </a:ln>
        </p:spPr>
      </p:pic>
      <p:sp>
        <p:nvSpPr>
          <p:cNvPr id="1070" name="Dirección de Sustitución…"/>
          <p:cNvSpPr txBox="1"/>
          <p:nvPr/>
        </p:nvSpPr>
        <p:spPr>
          <a:xfrm>
            <a:off x="5503837" y="398235"/>
            <a:ext cx="6032309" cy="47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0" tIns="21500" rIns="21500" bIns="21500">
            <a:spAutoFit/>
          </a:bodyPr>
          <a:lstStyle>
            <a:lvl1pPr algn="r">
              <a:lnSpc>
                <a:spcPct val="80000"/>
              </a:lnSpc>
              <a:defRPr sz="2800" b="1">
                <a:solidFill>
                  <a:srgbClr val="05548B"/>
                </a:solidFill>
                <a:latin typeface="Work Sans"/>
                <a:ea typeface="Work Sans"/>
                <a:cs typeface="Work Sans"/>
                <a:sym typeface="Work Sans"/>
              </a:defRPr>
            </a:lvl1pPr>
          </a:lstStyle>
          <a:p>
            <a:r>
              <a:t>Lineas Productivas </a:t>
            </a:r>
          </a:p>
        </p:txBody>
      </p:sp>
      <p:grpSp>
        <p:nvGrpSpPr>
          <p:cNvPr id="1102" name="14 Grupo"/>
          <p:cNvGrpSpPr/>
          <p:nvPr/>
        </p:nvGrpSpPr>
        <p:grpSpPr>
          <a:xfrm>
            <a:off x="8939368" y="1376214"/>
            <a:ext cx="3304237" cy="4058535"/>
            <a:chOff x="0" y="0"/>
            <a:chExt cx="3304236" cy="4058534"/>
          </a:xfrm>
        </p:grpSpPr>
        <p:sp>
          <p:nvSpPr>
            <p:cNvPr id="1071" name="Freeform 15"/>
            <p:cNvSpPr/>
            <p:nvPr/>
          </p:nvSpPr>
          <p:spPr>
            <a:xfrm>
              <a:off x="241054" y="988324"/>
              <a:ext cx="525073" cy="1159850"/>
            </a:xfrm>
            <a:custGeom>
              <a:avLst/>
              <a:gdLst/>
              <a:ahLst/>
              <a:cxnLst>
                <a:cxn ang="0">
                  <a:pos x="wd2" y="hd2"/>
                </a:cxn>
                <a:cxn ang="5400000">
                  <a:pos x="wd2" y="hd2"/>
                </a:cxn>
                <a:cxn ang="10800000">
                  <a:pos x="wd2" y="hd2"/>
                </a:cxn>
                <a:cxn ang="16200000">
                  <a:pos x="wd2" y="hd2"/>
                </a:cxn>
              </a:cxnLst>
              <a:rect l="0" t="0" r="r" b="b"/>
              <a:pathLst>
                <a:path w="21600" h="21600" extrusionOk="0">
                  <a:moveTo>
                    <a:pt x="21347" y="14222"/>
                  </a:moveTo>
                  <a:lnTo>
                    <a:pt x="21263" y="14035"/>
                  </a:lnTo>
                  <a:lnTo>
                    <a:pt x="20934" y="13887"/>
                  </a:lnTo>
                  <a:lnTo>
                    <a:pt x="20606" y="13624"/>
                  </a:lnTo>
                  <a:lnTo>
                    <a:pt x="20691" y="13327"/>
                  </a:lnTo>
                  <a:lnTo>
                    <a:pt x="20353" y="13102"/>
                  </a:lnTo>
                  <a:lnTo>
                    <a:pt x="19941" y="12800"/>
                  </a:lnTo>
                  <a:lnTo>
                    <a:pt x="20269" y="12427"/>
                  </a:lnTo>
                  <a:lnTo>
                    <a:pt x="20353" y="12164"/>
                  </a:lnTo>
                  <a:lnTo>
                    <a:pt x="20109" y="11939"/>
                  </a:lnTo>
                  <a:lnTo>
                    <a:pt x="19116" y="11977"/>
                  </a:lnTo>
                  <a:lnTo>
                    <a:pt x="18703" y="11676"/>
                  </a:lnTo>
                  <a:lnTo>
                    <a:pt x="18788" y="11303"/>
                  </a:lnTo>
                  <a:lnTo>
                    <a:pt x="18534" y="11078"/>
                  </a:lnTo>
                  <a:lnTo>
                    <a:pt x="17541" y="11116"/>
                  </a:lnTo>
                  <a:lnTo>
                    <a:pt x="16219" y="11226"/>
                  </a:lnTo>
                  <a:lnTo>
                    <a:pt x="15309" y="11303"/>
                  </a:lnTo>
                  <a:lnTo>
                    <a:pt x="14316" y="11341"/>
                  </a:lnTo>
                  <a:lnTo>
                    <a:pt x="13575" y="11192"/>
                  </a:lnTo>
                  <a:lnTo>
                    <a:pt x="13322" y="10891"/>
                  </a:lnTo>
                  <a:lnTo>
                    <a:pt x="12741" y="10743"/>
                  </a:lnTo>
                  <a:lnTo>
                    <a:pt x="12666" y="10480"/>
                  </a:lnTo>
                  <a:lnTo>
                    <a:pt x="12666" y="10178"/>
                  </a:lnTo>
                  <a:lnTo>
                    <a:pt x="12909" y="9881"/>
                  </a:lnTo>
                  <a:lnTo>
                    <a:pt x="12413" y="9729"/>
                  </a:lnTo>
                  <a:lnTo>
                    <a:pt x="11831" y="9508"/>
                  </a:lnTo>
                  <a:lnTo>
                    <a:pt x="11588" y="9245"/>
                  </a:lnTo>
                  <a:lnTo>
                    <a:pt x="11091" y="9130"/>
                  </a:lnTo>
                  <a:lnTo>
                    <a:pt x="11006" y="8833"/>
                  </a:lnTo>
                  <a:lnTo>
                    <a:pt x="10509" y="8609"/>
                  </a:lnTo>
                  <a:lnTo>
                    <a:pt x="10509" y="8384"/>
                  </a:lnTo>
                  <a:lnTo>
                    <a:pt x="11747" y="8159"/>
                  </a:lnTo>
                  <a:lnTo>
                    <a:pt x="12328" y="8010"/>
                  </a:lnTo>
                  <a:lnTo>
                    <a:pt x="12244" y="7709"/>
                  </a:lnTo>
                  <a:lnTo>
                    <a:pt x="12169" y="7408"/>
                  </a:lnTo>
                  <a:lnTo>
                    <a:pt x="13238" y="7298"/>
                  </a:lnTo>
                  <a:lnTo>
                    <a:pt x="13988" y="7374"/>
                  </a:lnTo>
                  <a:lnTo>
                    <a:pt x="14644" y="7446"/>
                  </a:lnTo>
                  <a:lnTo>
                    <a:pt x="15309" y="7408"/>
                  </a:lnTo>
                  <a:lnTo>
                    <a:pt x="15638" y="6848"/>
                  </a:lnTo>
                  <a:lnTo>
                    <a:pt x="15478" y="6474"/>
                  </a:lnTo>
                  <a:lnTo>
                    <a:pt x="15141" y="6173"/>
                  </a:lnTo>
                  <a:lnTo>
                    <a:pt x="14484" y="5948"/>
                  </a:lnTo>
                  <a:lnTo>
                    <a:pt x="13650" y="5910"/>
                  </a:lnTo>
                  <a:lnTo>
                    <a:pt x="11916" y="4977"/>
                  </a:lnTo>
                  <a:lnTo>
                    <a:pt x="9019" y="4001"/>
                  </a:lnTo>
                  <a:lnTo>
                    <a:pt x="8438" y="3666"/>
                  </a:lnTo>
                  <a:lnTo>
                    <a:pt x="8859" y="3517"/>
                  </a:lnTo>
                  <a:lnTo>
                    <a:pt x="9431" y="3331"/>
                  </a:lnTo>
                  <a:lnTo>
                    <a:pt x="9600" y="2991"/>
                  </a:lnTo>
                  <a:lnTo>
                    <a:pt x="9684" y="2732"/>
                  </a:lnTo>
                  <a:lnTo>
                    <a:pt x="10425" y="2622"/>
                  </a:lnTo>
                  <a:lnTo>
                    <a:pt x="10341" y="2359"/>
                  </a:lnTo>
                  <a:lnTo>
                    <a:pt x="10097" y="2096"/>
                  </a:lnTo>
                  <a:lnTo>
                    <a:pt x="10266" y="1871"/>
                  </a:lnTo>
                  <a:lnTo>
                    <a:pt x="9928" y="1574"/>
                  </a:lnTo>
                  <a:lnTo>
                    <a:pt x="9103" y="1574"/>
                  </a:lnTo>
                  <a:lnTo>
                    <a:pt x="8691" y="1387"/>
                  </a:lnTo>
                  <a:lnTo>
                    <a:pt x="8109" y="861"/>
                  </a:lnTo>
                  <a:lnTo>
                    <a:pt x="7200" y="751"/>
                  </a:lnTo>
                  <a:lnTo>
                    <a:pt x="6534" y="598"/>
                  </a:lnTo>
                  <a:lnTo>
                    <a:pt x="6459" y="339"/>
                  </a:lnTo>
                  <a:lnTo>
                    <a:pt x="5466" y="0"/>
                  </a:lnTo>
                  <a:lnTo>
                    <a:pt x="4716" y="450"/>
                  </a:lnTo>
                  <a:lnTo>
                    <a:pt x="4800" y="713"/>
                  </a:lnTo>
                  <a:lnTo>
                    <a:pt x="5297" y="938"/>
                  </a:lnTo>
                  <a:lnTo>
                    <a:pt x="5878" y="1235"/>
                  </a:lnTo>
                  <a:lnTo>
                    <a:pt x="5878" y="1574"/>
                  </a:lnTo>
                  <a:lnTo>
                    <a:pt x="6956" y="2062"/>
                  </a:lnTo>
                  <a:lnTo>
                    <a:pt x="7116" y="2359"/>
                  </a:lnTo>
                  <a:lnTo>
                    <a:pt x="7369" y="2584"/>
                  </a:lnTo>
                  <a:lnTo>
                    <a:pt x="7613" y="2953"/>
                  </a:lnTo>
                  <a:lnTo>
                    <a:pt x="7528" y="3140"/>
                  </a:lnTo>
                  <a:lnTo>
                    <a:pt x="7528" y="3365"/>
                  </a:lnTo>
                  <a:lnTo>
                    <a:pt x="6956" y="3517"/>
                  </a:lnTo>
                  <a:lnTo>
                    <a:pt x="6291" y="3628"/>
                  </a:lnTo>
                  <a:lnTo>
                    <a:pt x="3806" y="5163"/>
                  </a:lnTo>
                  <a:lnTo>
                    <a:pt x="3225" y="5087"/>
                  </a:lnTo>
                  <a:lnTo>
                    <a:pt x="2653" y="4752"/>
                  </a:lnTo>
                  <a:lnTo>
                    <a:pt x="2156" y="4527"/>
                  </a:lnTo>
                  <a:lnTo>
                    <a:pt x="1659" y="4637"/>
                  </a:lnTo>
                  <a:lnTo>
                    <a:pt x="1744" y="5087"/>
                  </a:lnTo>
                  <a:lnTo>
                    <a:pt x="1744" y="5427"/>
                  </a:lnTo>
                  <a:lnTo>
                    <a:pt x="909" y="5613"/>
                  </a:lnTo>
                  <a:lnTo>
                    <a:pt x="750" y="5762"/>
                  </a:lnTo>
                  <a:lnTo>
                    <a:pt x="0" y="6585"/>
                  </a:lnTo>
                  <a:lnTo>
                    <a:pt x="666" y="6810"/>
                  </a:lnTo>
                  <a:lnTo>
                    <a:pt x="1331" y="7073"/>
                  </a:lnTo>
                  <a:lnTo>
                    <a:pt x="2241" y="7336"/>
                  </a:lnTo>
                  <a:lnTo>
                    <a:pt x="2653" y="7599"/>
                  </a:lnTo>
                  <a:lnTo>
                    <a:pt x="2897" y="7858"/>
                  </a:lnTo>
                  <a:lnTo>
                    <a:pt x="2484" y="8010"/>
                  </a:lnTo>
                  <a:lnTo>
                    <a:pt x="2241" y="8269"/>
                  </a:lnTo>
                  <a:lnTo>
                    <a:pt x="2897" y="8422"/>
                  </a:lnTo>
                  <a:lnTo>
                    <a:pt x="3647" y="8532"/>
                  </a:lnTo>
                  <a:lnTo>
                    <a:pt x="4144" y="8795"/>
                  </a:lnTo>
                  <a:lnTo>
                    <a:pt x="4303" y="9169"/>
                  </a:lnTo>
                  <a:lnTo>
                    <a:pt x="4800" y="8982"/>
                  </a:lnTo>
                  <a:lnTo>
                    <a:pt x="5466" y="8982"/>
                  </a:lnTo>
                  <a:lnTo>
                    <a:pt x="5963" y="9169"/>
                  </a:lnTo>
                  <a:lnTo>
                    <a:pt x="5878" y="9355"/>
                  </a:lnTo>
                  <a:lnTo>
                    <a:pt x="6291" y="9618"/>
                  </a:lnTo>
                  <a:lnTo>
                    <a:pt x="6291" y="10331"/>
                  </a:lnTo>
                  <a:lnTo>
                    <a:pt x="5963" y="10480"/>
                  </a:lnTo>
                  <a:lnTo>
                    <a:pt x="5878" y="10743"/>
                  </a:lnTo>
                  <a:lnTo>
                    <a:pt x="5213" y="10815"/>
                  </a:lnTo>
                  <a:lnTo>
                    <a:pt x="5128" y="11154"/>
                  </a:lnTo>
                  <a:lnTo>
                    <a:pt x="5053" y="11489"/>
                  </a:lnTo>
                  <a:lnTo>
                    <a:pt x="5709" y="11638"/>
                  </a:lnTo>
                  <a:lnTo>
                    <a:pt x="6206" y="11901"/>
                  </a:lnTo>
                  <a:lnTo>
                    <a:pt x="6534" y="12126"/>
                  </a:lnTo>
                  <a:lnTo>
                    <a:pt x="6534" y="12389"/>
                  </a:lnTo>
                  <a:lnTo>
                    <a:pt x="6872" y="12614"/>
                  </a:lnTo>
                  <a:lnTo>
                    <a:pt x="7031" y="12877"/>
                  </a:lnTo>
                  <a:lnTo>
                    <a:pt x="7613" y="13136"/>
                  </a:lnTo>
                  <a:lnTo>
                    <a:pt x="7528" y="13475"/>
                  </a:lnTo>
                  <a:lnTo>
                    <a:pt x="7031" y="13772"/>
                  </a:lnTo>
                  <a:lnTo>
                    <a:pt x="6534" y="14073"/>
                  </a:lnTo>
                  <a:lnTo>
                    <a:pt x="6206" y="14260"/>
                  </a:lnTo>
                  <a:lnTo>
                    <a:pt x="5466" y="14222"/>
                  </a:lnTo>
                  <a:lnTo>
                    <a:pt x="4800" y="14073"/>
                  </a:lnTo>
                  <a:lnTo>
                    <a:pt x="4716" y="14336"/>
                  </a:lnTo>
                  <a:lnTo>
                    <a:pt x="4388" y="14599"/>
                  </a:lnTo>
                  <a:lnTo>
                    <a:pt x="4884" y="14672"/>
                  </a:lnTo>
                  <a:lnTo>
                    <a:pt x="5794" y="14786"/>
                  </a:lnTo>
                  <a:lnTo>
                    <a:pt x="5794" y="15045"/>
                  </a:lnTo>
                  <a:lnTo>
                    <a:pt x="6122" y="15308"/>
                  </a:lnTo>
                  <a:lnTo>
                    <a:pt x="6122" y="15906"/>
                  </a:lnTo>
                  <a:lnTo>
                    <a:pt x="6459" y="16207"/>
                  </a:lnTo>
                  <a:lnTo>
                    <a:pt x="6375" y="16619"/>
                  </a:lnTo>
                  <a:lnTo>
                    <a:pt x="6703" y="16882"/>
                  </a:lnTo>
                  <a:lnTo>
                    <a:pt x="6459" y="17179"/>
                  </a:lnTo>
                  <a:lnTo>
                    <a:pt x="7031" y="17591"/>
                  </a:lnTo>
                  <a:lnTo>
                    <a:pt x="6872" y="17930"/>
                  </a:lnTo>
                  <a:lnTo>
                    <a:pt x="7284" y="18155"/>
                  </a:lnTo>
                  <a:lnTo>
                    <a:pt x="7284" y="19313"/>
                  </a:lnTo>
                  <a:lnTo>
                    <a:pt x="7200" y="19576"/>
                  </a:lnTo>
                  <a:lnTo>
                    <a:pt x="6703" y="19877"/>
                  </a:lnTo>
                  <a:lnTo>
                    <a:pt x="6122" y="20136"/>
                  </a:lnTo>
                  <a:lnTo>
                    <a:pt x="5213" y="20361"/>
                  </a:lnTo>
                  <a:lnTo>
                    <a:pt x="5053" y="20624"/>
                  </a:lnTo>
                  <a:lnTo>
                    <a:pt x="5963" y="20624"/>
                  </a:lnTo>
                  <a:lnTo>
                    <a:pt x="5128" y="20849"/>
                  </a:lnTo>
                  <a:lnTo>
                    <a:pt x="5213" y="21036"/>
                  </a:lnTo>
                  <a:lnTo>
                    <a:pt x="6047" y="20887"/>
                  </a:lnTo>
                  <a:lnTo>
                    <a:pt x="6703" y="20998"/>
                  </a:lnTo>
                  <a:lnTo>
                    <a:pt x="7200" y="20662"/>
                  </a:lnTo>
                  <a:lnTo>
                    <a:pt x="7453" y="20811"/>
                  </a:lnTo>
                  <a:lnTo>
                    <a:pt x="7866" y="20586"/>
                  </a:lnTo>
                  <a:lnTo>
                    <a:pt x="8691" y="20586"/>
                  </a:lnTo>
                  <a:lnTo>
                    <a:pt x="9356" y="20701"/>
                  </a:lnTo>
                  <a:lnTo>
                    <a:pt x="10181" y="20925"/>
                  </a:lnTo>
                  <a:lnTo>
                    <a:pt x="10594" y="21074"/>
                  </a:lnTo>
                  <a:lnTo>
                    <a:pt x="11672" y="20964"/>
                  </a:lnTo>
                  <a:lnTo>
                    <a:pt x="12497" y="21261"/>
                  </a:lnTo>
                  <a:lnTo>
                    <a:pt x="13153" y="21447"/>
                  </a:lnTo>
                  <a:lnTo>
                    <a:pt x="14147" y="21600"/>
                  </a:lnTo>
                  <a:lnTo>
                    <a:pt x="14559" y="21337"/>
                  </a:lnTo>
                  <a:lnTo>
                    <a:pt x="15806" y="21337"/>
                  </a:lnTo>
                  <a:lnTo>
                    <a:pt x="16134" y="20998"/>
                  </a:lnTo>
                  <a:lnTo>
                    <a:pt x="16716" y="20887"/>
                  </a:lnTo>
                  <a:lnTo>
                    <a:pt x="17297" y="20811"/>
                  </a:lnTo>
                  <a:lnTo>
                    <a:pt x="17128" y="20514"/>
                  </a:lnTo>
                  <a:lnTo>
                    <a:pt x="16303" y="20361"/>
                  </a:lnTo>
                  <a:lnTo>
                    <a:pt x="16134" y="20136"/>
                  </a:lnTo>
                  <a:lnTo>
                    <a:pt x="15806" y="19839"/>
                  </a:lnTo>
                  <a:lnTo>
                    <a:pt x="15638" y="19428"/>
                  </a:lnTo>
                  <a:lnTo>
                    <a:pt x="16303" y="19428"/>
                  </a:lnTo>
                  <a:lnTo>
                    <a:pt x="16463" y="19126"/>
                  </a:lnTo>
                  <a:lnTo>
                    <a:pt x="17297" y="18418"/>
                  </a:lnTo>
                  <a:lnTo>
                    <a:pt x="17869" y="17968"/>
                  </a:lnTo>
                  <a:lnTo>
                    <a:pt x="18122" y="17781"/>
                  </a:lnTo>
                  <a:lnTo>
                    <a:pt x="18863" y="17667"/>
                  </a:lnTo>
                  <a:lnTo>
                    <a:pt x="19613" y="17294"/>
                  </a:lnTo>
                  <a:lnTo>
                    <a:pt x="20194" y="16954"/>
                  </a:lnTo>
                  <a:lnTo>
                    <a:pt x="20025" y="16734"/>
                  </a:lnTo>
                  <a:lnTo>
                    <a:pt x="19359" y="16543"/>
                  </a:lnTo>
                  <a:lnTo>
                    <a:pt x="19284" y="16246"/>
                  </a:lnTo>
                  <a:lnTo>
                    <a:pt x="18863" y="15944"/>
                  </a:lnTo>
                  <a:lnTo>
                    <a:pt x="18366" y="15758"/>
                  </a:lnTo>
                  <a:lnTo>
                    <a:pt x="17953" y="15461"/>
                  </a:lnTo>
                  <a:lnTo>
                    <a:pt x="18703" y="15270"/>
                  </a:lnTo>
                  <a:lnTo>
                    <a:pt x="19116" y="15011"/>
                  </a:lnTo>
                  <a:lnTo>
                    <a:pt x="19613" y="14786"/>
                  </a:lnTo>
                  <a:lnTo>
                    <a:pt x="20109" y="14786"/>
                  </a:lnTo>
                  <a:lnTo>
                    <a:pt x="20606" y="14561"/>
                  </a:lnTo>
                  <a:lnTo>
                    <a:pt x="21600" y="14561"/>
                  </a:lnTo>
                  <a:lnTo>
                    <a:pt x="21347" y="14222"/>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72" name="Freeform 1"/>
            <p:cNvSpPr/>
            <p:nvPr/>
          </p:nvSpPr>
          <p:spPr>
            <a:xfrm>
              <a:off x="611676" y="775392"/>
              <a:ext cx="472845" cy="518043"/>
            </a:xfrm>
            <a:custGeom>
              <a:avLst/>
              <a:gdLst/>
              <a:ahLst/>
              <a:cxnLst>
                <a:cxn ang="0">
                  <a:pos x="wd2" y="hd2"/>
                </a:cxn>
                <a:cxn ang="5400000">
                  <a:pos x="wd2" y="hd2"/>
                </a:cxn>
                <a:cxn ang="10800000">
                  <a:pos x="wd2" y="hd2"/>
                </a:cxn>
                <a:cxn ang="16200000">
                  <a:pos x="wd2" y="hd2"/>
                </a:cxn>
              </a:cxnLst>
              <a:rect l="0" t="0" r="r" b="b"/>
              <a:pathLst>
                <a:path w="21600" h="21600" extrusionOk="0">
                  <a:moveTo>
                    <a:pt x="9373" y="247"/>
                  </a:moveTo>
                  <a:lnTo>
                    <a:pt x="9561" y="1006"/>
                  </a:lnTo>
                  <a:lnTo>
                    <a:pt x="10196" y="1177"/>
                  </a:lnTo>
                  <a:lnTo>
                    <a:pt x="10842" y="1177"/>
                  </a:lnTo>
                  <a:lnTo>
                    <a:pt x="11581" y="1756"/>
                  </a:lnTo>
                  <a:lnTo>
                    <a:pt x="12498" y="1841"/>
                  </a:lnTo>
                  <a:lnTo>
                    <a:pt x="12404" y="2259"/>
                  </a:lnTo>
                  <a:lnTo>
                    <a:pt x="12956" y="2430"/>
                  </a:lnTo>
                  <a:lnTo>
                    <a:pt x="13508" y="2762"/>
                  </a:lnTo>
                  <a:lnTo>
                    <a:pt x="14331" y="3018"/>
                  </a:lnTo>
                  <a:lnTo>
                    <a:pt x="14518" y="3521"/>
                  </a:lnTo>
                  <a:lnTo>
                    <a:pt x="15257" y="3597"/>
                  </a:lnTo>
                  <a:lnTo>
                    <a:pt x="15528" y="4185"/>
                  </a:lnTo>
                  <a:lnTo>
                    <a:pt x="15622" y="5020"/>
                  </a:lnTo>
                  <a:lnTo>
                    <a:pt x="15257" y="5362"/>
                  </a:lnTo>
                  <a:lnTo>
                    <a:pt x="14424" y="5447"/>
                  </a:lnTo>
                  <a:lnTo>
                    <a:pt x="13602" y="5694"/>
                  </a:lnTo>
                  <a:lnTo>
                    <a:pt x="13320" y="6112"/>
                  </a:lnTo>
                  <a:lnTo>
                    <a:pt x="14060" y="6444"/>
                  </a:lnTo>
                  <a:lnTo>
                    <a:pt x="13966" y="7032"/>
                  </a:lnTo>
                  <a:lnTo>
                    <a:pt x="14154" y="7706"/>
                  </a:lnTo>
                  <a:lnTo>
                    <a:pt x="14331" y="8295"/>
                  </a:lnTo>
                  <a:lnTo>
                    <a:pt x="14424" y="8873"/>
                  </a:lnTo>
                  <a:lnTo>
                    <a:pt x="14612" y="9291"/>
                  </a:lnTo>
                  <a:lnTo>
                    <a:pt x="15435" y="9291"/>
                  </a:lnTo>
                  <a:lnTo>
                    <a:pt x="15893" y="9547"/>
                  </a:lnTo>
                  <a:lnTo>
                    <a:pt x="15809" y="10136"/>
                  </a:lnTo>
                  <a:lnTo>
                    <a:pt x="16538" y="10297"/>
                  </a:lnTo>
                  <a:lnTo>
                    <a:pt x="17455" y="9965"/>
                  </a:lnTo>
                  <a:lnTo>
                    <a:pt x="18288" y="9044"/>
                  </a:lnTo>
                  <a:lnTo>
                    <a:pt x="18382" y="9633"/>
                  </a:lnTo>
                  <a:lnTo>
                    <a:pt x="19205" y="9547"/>
                  </a:lnTo>
                  <a:lnTo>
                    <a:pt x="19850" y="9794"/>
                  </a:lnTo>
                  <a:lnTo>
                    <a:pt x="20215" y="10136"/>
                  </a:lnTo>
                  <a:lnTo>
                    <a:pt x="20954" y="10212"/>
                  </a:lnTo>
                  <a:lnTo>
                    <a:pt x="21048" y="10715"/>
                  </a:lnTo>
                  <a:lnTo>
                    <a:pt x="21131" y="11218"/>
                  </a:lnTo>
                  <a:lnTo>
                    <a:pt x="21600" y="11388"/>
                  </a:lnTo>
                  <a:lnTo>
                    <a:pt x="21413" y="11891"/>
                  </a:lnTo>
                  <a:lnTo>
                    <a:pt x="20673" y="12224"/>
                  </a:lnTo>
                  <a:lnTo>
                    <a:pt x="20121" y="12565"/>
                  </a:lnTo>
                  <a:lnTo>
                    <a:pt x="19757" y="13144"/>
                  </a:lnTo>
                  <a:lnTo>
                    <a:pt x="19392" y="13647"/>
                  </a:lnTo>
                  <a:lnTo>
                    <a:pt x="18559" y="13562"/>
                  </a:lnTo>
                  <a:lnTo>
                    <a:pt x="17924" y="13818"/>
                  </a:lnTo>
                  <a:lnTo>
                    <a:pt x="17184" y="13903"/>
                  </a:lnTo>
                  <a:lnTo>
                    <a:pt x="16361" y="13818"/>
                  </a:lnTo>
                  <a:lnTo>
                    <a:pt x="15622" y="13903"/>
                  </a:lnTo>
                  <a:lnTo>
                    <a:pt x="15528" y="14321"/>
                  </a:lnTo>
                  <a:lnTo>
                    <a:pt x="15528" y="14909"/>
                  </a:lnTo>
                  <a:lnTo>
                    <a:pt x="14705" y="14985"/>
                  </a:lnTo>
                  <a:lnTo>
                    <a:pt x="14424" y="15479"/>
                  </a:lnTo>
                  <a:lnTo>
                    <a:pt x="13779" y="16067"/>
                  </a:lnTo>
                  <a:lnTo>
                    <a:pt x="12768" y="16485"/>
                  </a:lnTo>
                  <a:lnTo>
                    <a:pt x="12685" y="17244"/>
                  </a:lnTo>
                  <a:lnTo>
                    <a:pt x="12133" y="17576"/>
                  </a:lnTo>
                  <a:lnTo>
                    <a:pt x="11394" y="17244"/>
                  </a:lnTo>
                  <a:lnTo>
                    <a:pt x="10477" y="17405"/>
                  </a:lnTo>
                  <a:lnTo>
                    <a:pt x="10102" y="18497"/>
                  </a:lnTo>
                  <a:lnTo>
                    <a:pt x="9644" y="19417"/>
                  </a:lnTo>
                  <a:lnTo>
                    <a:pt x="8363" y="21344"/>
                  </a:lnTo>
                  <a:lnTo>
                    <a:pt x="1927" y="21600"/>
                  </a:lnTo>
                  <a:lnTo>
                    <a:pt x="1375" y="20755"/>
                  </a:lnTo>
                  <a:lnTo>
                    <a:pt x="458" y="19749"/>
                  </a:lnTo>
                  <a:lnTo>
                    <a:pt x="271" y="19000"/>
                  </a:lnTo>
                  <a:lnTo>
                    <a:pt x="0" y="17747"/>
                  </a:lnTo>
                  <a:lnTo>
                    <a:pt x="177" y="16741"/>
                  </a:lnTo>
                  <a:lnTo>
                    <a:pt x="552" y="15735"/>
                  </a:lnTo>
                  <a:lnTo>
                    <a:pt x="1104" y="14909"/>
                  </a:lnTo>
                  <a:lnTo>
                    <a:pt x="1104" y="14065"/>
                  </a:lnTo>
                  <a:lnTo>
                    <a:pt x="1281" y="13059"/>
                  </a:lnTo>
                  <a:lnTo>
                    <a:pt x="2020" y="11806"/>
                  </a:lnTo>
                  <a:lnTo>
                    <a:pt x="2666" y="11303"/>
                  </a:lnTo>
                  <a:lnTo>
                    <a:pt x="3301" y="10885"/>
                  </a:lnTo>
                  <a:lnTo>
                    <a:pt x="3489" y="10212"/>
                  </a:lnTo>
                  <a:lnTo>
                    <a:pt x="3583" y="9291"/>
                  </a:lnTo>
                  <a:lnTo>
                    <a:pt x="3489" y="8788"/>
                  </a:lnTo>
                  <a:lnTo>
                    <a:pt x="2843" y="8456"/>
                  </a:lnTo>
                  <a:lnTo>
                    <a:pt x="2020" y="8038"/>
                  </a:lnTo>
                  <a:lnTo>
                    <a:pt x="1468" y="7450"/>
                  </a:lnTo>
                  <a:lnTo>
                    <a:pt x="1187" y="6700"/>
                  </a:lnTo>
                  <a:lnTo>
                    <a:pt x="729" y="5941"/>
                  </a:lnTo>
                  <a:lnTo>
                    <a:pt x="1281" y="5609"/>
                  </a:lnTo>
                  <a:lnTo>
                    <a:pt x="1375" y="5020"/>
                  </a:lnTo>
                  <a:lnTo>
                    <a:pt x="2114" y="4688"/>
                  </a:lnTo>
                  <a:lnTo>
                    <a:pt x="2385" y="4100"/>
                  </a:lnTo>
                  <a:lnTo>
                    <a:pt x="2749" y="3768"/>
                  </a:lnTo>
                  <a:lnTo>
                    <a:pt x="3489" y="3265"/>
                  </a:lnTo>
                  <a:lnTo>
                    <a:pt x="3395" y="2515"/>
                  </a:lnTo>
                  <a:lnTo>
                    <a:pt x="4135" y="2012"/>
                  </a:lnTo>
                  <a:lnTo>
                    <a:pt x="4593" y="1670"/>
                  </a:lnTo>
                  <a:lnTo>
                    <a:pt x="4687" y="1091"/>
                  </a:lnTo>
                  <a:lnTo>
                    <a:pt x="5416" y="674"/>
                  </a:lnTo>
                  <a:lnTo>
                    <a:pt x="6061" y="418"/>
                  </a:lnTo>
                  <a:lnTo>
                    <a:pt x="6707" y="247"/>
                  </a:lnTo>
                  <a:lnTo>
                    <a:pt x="7717" y="0"/>
                  </a:lnTo>
                  <a:lnTo>
                    <a:pt x="8634" y="85"/>
                  </a:lnTo>
                  <a:lnTo>
                    <a:pt x="9373" y="247"/>
                  </a:lnTo>
                </a:path>
              </a:pathLst>
            </a:custGeom>
            <a:solidFill>
              <a:srgbClr val="FEFEFE"/>
            </a:solidFill>
            <a:ln w="3175" cap="flat">
              <a:solidFill>
                <a:srgbClr val="7C7C7C"/>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73" name="Freeform 2"/>
            <p:cNvSpPr/>
            <p:nvPr/>
          </p:nvSpPr>
          <p:spPr>
            <a:xfrm>
              <a:off x="442937" y="918016"/>
              <a:ext cx="888665" cy="842462"/>
            </a:xfrm>
            <a:custGeom>
              <a:avLst/>
              <a:gdLst/>
              <a:ahLst/>
              <a:cxnLst>
                <a:cxn ang="0">
                  <a:pos x="wd2" y="hd2"/>
                </a:cxn>
                <a:cxn ang="5400000">
                  <a:pos x="wd2" y="hd2"/>
                </a:cxn>
                <a:cxn ang="10800000">
                  <a:pos x="wd2" y="hd2"/>
                </a:cxn>
                <a:cxn ang="16200000">
                  <a:pos x="wd2" y="hd2"/>
                </a:cxn>
              </a:cxnLst>
              <a:rect l="0" t="0" r="r" b="b"/>
              <a:pathLst>
                <a:path w="21600" h="21600" extrusionOk="0">
                  <a:moveTo>
                    <a:pt x="21163" y="9897"/>
                  </a:moveTo>
                  <a:lnTo>
                    <a:pt x="21163" y="10359"/>
                  </a:lnTo>
                  <a:lnTo>
                    <a:pt x="21356" y="10774"/>
                  </a:lnTo>
                  <a:lnTo>
                    <a:pt x="21600" y="11083"/>
                  </a:lnTo>
                  <a:lnTo>
                    <a:pt x="21456" y="11393"/>
                  </a:lnTo>
                  <a:lnTo>
                    <a:pt x="21163" y="11697"/>
                  </a:lnTo>
                  <a:lnTo>
                    <a:pt x="20670" y="11802"/>
                  </a:lnTo>
                  <a:lnTo>
                    <a:pt x="20576" y="12112"/>
                  </a:lnTo>
                  <a:lnTo>
                    <a:pt x="20232" y="12269"/>
                  </a:lnTo>
                  <a:lnTo>
                    <a:pt x="20039" y="12731"/>
                  </a:lnTo>
                  <a:lnTo>
                    <a:pt x="19795" y="13093"/>
                  </a:lnTo>
                  <a:lnTo>
                    <a:pt x="19352" y="13193"/>
                  </a:lnTo>
                  <a:lnTo>
                    <a:pt x="19009" y="13403"/>
                  </a:lnTo>
                  <a:lnTo>
                    <a:pt x="18865" y="13759"/>
                  </a:lnTo>
                  <a:lnTo>
                    <a:pt x="18377" y="13864"/>
                  </a:lnTo>
                  <a:lnTo>
                    <a:pt x="18178" y="14122"/>
                  </a:lnTo>
                  <a:lnTo>
                    <a:pt x="18084" y="14484"/>
                  </a:lnTo>
                  <a:lnTo>
                    <a:pt x="18128" y="14945"/>
                  </a:lnTo>
                  <a:lnTo>
                    <a:pt x="18228" y="15308"/>
                  </a:lnTo>
                  <a:lnTo>
                    <a:pt x="17934" y="15565"/>
                  </a:lnTo>
                  <a:lnTo>
                    <a:pt x="17741" y="15927"/>
                  </a:lnTo>
                  <a:lnTo>
                    <a:pt x="17298" y="16342"/>
                  </a:lnTo>
                  <a:lnTo>
                    <a:pt x="16960" y="16803"/>
                  </a:lnTo>
                  <a:lnTo>
                    <a:pt x="16860" y="17113"/>
                  </a:lnTo>
                  <a:lnTo>
                    <a:pt x="17054" y="17475"/>
                  </a:lnTo>
                  <a:lnTo>
                    <a:pt x="17298" y="17528"/>
                  </a:lnTo>
                  <a:lnTo>
                    <a:pt x="17298" y="17884"/>
                  </a:lnTo>
                  <a:lnTo>
                    <a:pt x="17154" y="18141"/>
                  </a:lnTo>
                  <a:lnTo>
                    <a:pt x="17004" y="18451"/>
                  </a:lnTo>
                  <a:lnTo>
                    <a:pt x="16810" y="18761"/>
                  </a:lnTo>
                  <a:lnTo>
                    <a:pt x="16860" y="19175"/>
                  </a:lnTo>
                  <a:lnTo>
                    <a:pt x="16960" y="19584"/>
                  </a:lnTo>
                  <a:lnTo>
                    <a:pt x="16567" y="19485"/>
                  </a:lnTo>
                  <a:lnTo>
                    <a:pt x="16224" y="19584"/>
                  </a:lnTo>
                  <a:lnTo>
                    <a:pt x="15930" y="19947"/>
                  </a:lnTo>
                  <a:lnTo>
                    <a:pt x="15493" y="19795"/>
                  </a:lnTo>
                  <a:lnTo>
                    <a:pt x="15055" y="19689"/>
                  </a:lnTo>
                  <a:lnTo>
                    <a:pt x="14662" y="19847"/>
                  </a:lnTo>
                  <a:lnTo>
                    <a:pt x="14175" y="20157"/>
                  </a:lnTo>
                  <a:lnTo>
                    <a:pt x="13782" y="20309"/>
                  </a:lnTo>
                  <a:lnTo>
                    <a:pt x="13782" y="20618"/>
                  </a:lnTo>
                  <a:lnTo>
                    <a:pt x="13538" y="20981"/>
                  </a:lnTo>
                  <a:lnTo>
                    <a:pt x="12901" y="21238"/>
                  </a:lnTo>
                  <a:lnTo>
                    <a:pt x="12658" y="21600"/>
                  </a:lnTo>
                  <a:lnTo>
                    <a:pt x="12265" y="21390"/>
                  </a:lnTo>
                  <a:lnTo>
                    <a:pt x="11977" y="20513"/>
                  </a:lnTo>
                  <a:lnTo>
                    <a:pt x="11683" y="20052"/>
                  </a:lnTo>
                  <a:lnTo>
                    <a:pt x="11390" y="20204"/>
                  </a:lnTo>
                  <a:lnTo>
                    <a:pt x="10997" y="20361"/>
                  </a:lnTo>
                  <a:lnTo>
                    <a:pt x="10753" y="20052"/>
                  </a:lnTo>
                  <a:lnTo>
                    <a:pt x="10266" y="19947"/>
                  </a:lnTo>
                  <a:lnTo>
                    <a:pt x="10360" y="20361"/>
                  </a:lnTo>
                  <a:lnTo>
                    <a:pt x="10459" y="20876"/>
                  </a:lnTo>
                  <a:lnTo>
                    <a:pt x="10166" y="21238"/>
                  </a:lnTo>
                  <a:lnTo>
                    <a:pt x="9823" y="21133"/>
                  </a:lnTo>
                  <a:lnTo>
                    <a:pt x="9479" y="21185"/>
                  </a:lnTo>
                  <a:lnTo>
                    <a:pt x="9191" y="21390"/>
                  </a:lnTo>
                  <a:lnTo>
                    <a:pt x="8992" y="21547"/>
                  </a:lnTo>
                  <a:lnTo>
                    <a:pt x="8605" y="21600"/>
                  </a:lnTo>
                  <a:lnTo>
                    <a:pt x="8018" y="21600"/>
                  </a:lnTo>
                  <a:lnTo>
                    <a:pt x="7625" y="21390"/>
                  </a:lnTo>
                  <a:lnTo>
                    <a:pt x="7575" y="21133"/>
                  </a:lnTo>
                  <a:lnTo>
                    <a:pt x="7381" y="20928"/>
                  </a:lnTo>
                  <a:lnTo>
                    <a:pt x="7187" y="20566"/>
                  </a:lnTo>
                  <a:lnTo>
                    <a:pt x="7237" y="20157"/>
                  </a:lnTo>
                  <a:lnTo>
                    <a:pt x="7038" y="19847"/>
                  </a:lnTo>
                  <a:lnTo>
                    <a:pt x="6794" y="19432"/>
                  </a:lnTo>
                  <a:lnTo>
                    <a:pt x="6988" y="18918"/>
                  </a:lnTo>
                  <a:lnTo>
                    <a:pt x="7038" y="18556"/>
                  </a:lnTo>
                  <a:lnTo>
                    <a:pt x="6894" y="18246"/>
                  </a:lnTo>
                  <a:lnTo>
                    <a:pt x="6307" y="18299"/>
                  </a:lnTo>
                  <a:lnTo>
                    <a:pt x="6063" y="17884"/>
                  </a:lnTo>
                  <a:lnTo>
                    <a:pt x="6113" y="17370"/>
                  </a:lnTo>
                  <a:lnTo>
                    <a:pt x="5963" y="17060"/>
                  </a:lnTo>
                  <a:lnTo>
                    <a:pt x="5376" y="17113"/>
                  </a:lnTo>
                  <a:lnTo>
                    <a:pt x="4596" y="17265"/>
                  </a:lnTo>
                  <a:lnTo>
                    <a:pt x="4059" y="17370"/>
                  </a:lnTo>
                  <a:lnTo>
                    <a:pt x="3472" y="17423"/>
                  </a:lnTo>
                  <a:lnTo>
                    <a:pt x="3034" y="17218"/>
                  </a:lnTo>
                  <a:lnTo>
                    <a:pt x="2885" y="16803"/>
                  </a:lnTo>
                  <a:lnTo>
                    <a:pt x="2542" y="16599"/>
                  </a:lnTo>
                  <a:lnTo>
                    <a:pt x="2497" y="16237"/>
                  </a:lnTo>
                  <a:lnTo>
                    <a:pt x="2497" y="15822"/>
                  </a:lnTo>
                  <a:lnTo>
                    <a:pt x="2641" y="15413"/>
                  </a:lnTo>
                  <a:lnTo>
                    <a:pt x="2348" y="15202"/>
                  </a:lnTo>
                  <a:lnTo>
                    <a:pt x="2004" y="14899"/>
                  </a:lnTo>
                  <a:lnTo>
                    <a:pt x="1860" y="14536"/>
                  </a:lnTo>
                  <a:lnTo>
                    <a:pt x="1567" y="14379"/>
                  </a:lnTo>
                  <a:lnTo>
                    <a:pt x="1517" y="13970"/>
                  </a:lnTo>
                  <a:lnTo>
                    <a:pt x="1224" y="13660"/>
                  </a:lnTo>
                  <a:lnTo>
                    <a:pt x="1224" y="13350"/>
                  </a:lnTo>
                  <a:lnTo>
                    <a:pt x="1955" y="13041"/>
                  </a:lnTo>
                  <a:lnTo>
                    <a:pt x="2298" y="12836"/>
                  </a:lnTo>
                  <a:lnTo>
                    <a:pt x="2248" y="12421"/>
                  </a:lnTo>
                  <a:lnTo>
                    <a:pt x="2204" y="12006"/>
                  </a:lnTo>
                  <a:lnTo>
                    <a:pt x="2835" y="11855"/>
                  </a:lnTo>
                  <a:lnTo>
                    <a:pt x="3278" y="11960"/>
                  </a:lnTo>
                  <a:lnTo>
                    <a:pt x="3666" y="12059"/>
                  </a:lnTo>
                  <a:lnTo>
                    <a:pt x="4059" y="12006"/>
                  </a:lnTo>
                  <a:lnTo>
                    <a:pt x="4252" y="11235"/>
                  </a:lnTo>
                  <a:lnTo>
                    <a:pt x="4158" y="10721"/>
                  </a:lnTo>
                  <a:lnTo>
                    <a:pt x="3959" y="10306"/>
                  </a:lnTo>
                  <a:lnTo>
                    <a:pt x="3571" y="9997"/>
                  </a:lnTo>
                  <a:lnTo>
                    <a:pt x="3079" y="9944"/>
                  </a:lnTo>
                  <a:lnTo>
                    <a:pt x="2054" y="8659"/>
                  </a:lnTo>
                  <a:lnTo>
                    <a:pt x="343" y="7315"/>
                  </a:lnTo>
                  <a:lnTo>
                    <a:pt x="0" y="6853"/>
                  </a:lnTo>
                  <a:lnTo>
                    <a:pt x="249" y="6649"/>
                  </a:lnTo>
                  <a:lnTo>
                    <a:pt x="587" y="6392"/>
                  </a:lnTo>
                  <a:lnTo>
                    <a:pt x="687" y="5924"/>
                  </a:lnTo>
                  <a:lnTo>
                    <a:pt x="736" y="5568"/>
                  </a:lnTo>
                  <a:lnTo>
                    <a:pt x="1174" y="5416"/>
                  </a:lnTo>
                  <a:lnTo>
                    <a:pt x="1373" y="5667"/>
                  </a:lnTo>
                  <a:lnTo>
                    <a:pt x="1323" y="5924"/>
                  </a:lnTo>
                  <a:lnTo>
                    <a:pt x="1417" y="6129"/>
                  </a:lnTo>
                  <a:lnTo>
                    <a:pt x="1955" y="6234"/>
                  </a:lnTo>
                  <a:lnTo>
                    <a:pt x="2398" y="6082"/>
                  </a:lnTo>
                  <a:lnTo>
                    <a:pt x="2542" y="5568"/>
                  </a:lnTo>
                  <a:lnTo>
                    <a:pt x="2447" y="4955"/>
                  </a:lnTo>
                  <a:lnTo>
                    <a:pt x="2447" y="4540"/>
                  </a:lnTo>
                  <a:lnTo>
                    <a:pt x="2248" y="4125"/>
                  </a:lnTo>
                  <a:lnTo>
                    <a:pt x="2298" y="3663"/>
                  </a:lnTo>
                  <a:lnTo>
                    <a:pt x="2398" y="3149"/>
                  </a:lnTo>
                  <a:lnTo>
                    <a:pt x="1955" y="2629"/>
                  </a:lnTo>
                  <a:lnTo>
                    <a:pt x="1567" y="2425"/>
                  </a:lnTo>
                  <a:lnTo>
                    <a:pt x="1124" y="2016"/>
                  </a:lnTo>
                  <a:lnTo>
                    <a:pt x="1373" y="1706"/>
                  </a:lnTo>
                  <a:lnTo>
                    <a:pt x="1761" y="1601"/>
                  </a:lnTo>
                  <a:lnTo>
                    <a:pt x="2398" y="1496"/>
                  </a:lnTo>
                  <a:lnTo>
                    <a:pt x="2691" y="1548"/>
                  </a:lnTo>
                  <a:lnTo>
                    <a:pt x="2785" y="1239"/>
                  </a:lnTo>
                  <a:lnTo>
                    <a:pt x="3079" y="982"/>
                  </a:lnTo>
                  <a:lnTo>
                    <a:pt x="3522" y="672"/>
                  </a:lnTo>
                  <a:lnTo>
                    <a:pt x="3865" y="415"/>
                  </a:lnTo>
                  <a:lnTo>
                    <a:pt x="4203" y="210"/>
                  </a:lnTo>
                  <a:lnTo>
                    <a:pt x="4496" y="0"/>
                  </a:lnTo>
                  <a:lnTo>
                    <a:pt x="4740" y="467"/>
                  </a:lnTo>
                  <a:lnTo>
                    <a:pt x="4889" y="929"/>
                  </a:lnTo>
                  <a:lnTo>
                    <a:pt x="5183" y="1291"/>
                  </a:lnTo>
                  <a:lnTo>
                    <a:pt x="5620" y="1548"/>
                  </a:lnTo>
                  <a:lnTo>
                    <a:pt x="5963" y="1753"/>
                  </a:lnTo>
                  <a:lnTo>
                    <a:pt x="6013" y="2062"/>
                  </a:lnTo>
                  <a:lnTo>
                    <a:pt x="5963" y="2629"/>
                  </a:lnTo>
                  <a:lnTo>
                    <a:pt x="5864" y="3044"/>
                  </a:lnTo>
                  <a:lnTo>
                    <a:pt x="5526" y="3301"/>
                  </a:lnTo>
                  <a:lnTo>
                    <a:pt x="5183" y="3611"/>
                  </a:lnTo>
                  <a:lnTo>
                    <a:pt x="4790" y="4382"/>
                  </a:lnTo>
                  <a:lnTo>
                    <a:pt x="4695" y="5001"/>
                  </a:lnTo>
                  <a:lnTo>
                    <a:pt x="4695" y="5521"/>
                  </a:lnTo>
                  <a:lnTo>
                    <a:pt x="4402" y="6030"/>
                  </a:lnTo>
                  <a:lnTo>
                    <a:pt x="4203" y="6649"/>
                  </a:lnTo>
                  <a:lnTo>
                    <a:pt x="4108" y="7268"/>
                  </a:lnTo>
                  <a:lnTo>
                    <a:pt x="4252" y="8039"/>
                  </a:lnTo>
                  <a:lnTo>
                    <a:pt x="4352" y="8501"/>
                  </a:lnTo>
                  <a:lnTo>
                    <a:pt x="4839" y="9120"/>
                  </a:lnTo>
                  <a:lnTo>
                    <a:pt x="5133" y="9640"/>
                  </a:lnTo>
                  <a:lnTo>
                    <a:pt x="8555" y="9482"/>
                  </a:lnTo>
                  <a:lnTo>
                    <a:pt x="9236" y="8296"/>
                  </a:lnTo>
                  <a:lnTo>
                    <a:pt x="9479" y="7730"/>
                  </a:lnTo>
                  <a:lnTo>
                    <a:pt x="9679" y="7058"/>
                  </a:lnTo>
                  <a:lnTo>
                    <a:pt x="10166" y="6959"/>
                  </a:lnTo>
                  <a:lnTo>
                    <a:pt x="10559" y="7163"/>
                  </a:lnTo>
                  <a:lnTo>
                    <a:pt x="10853" y="6959"/>
                  </a:lnTo>
                  <a:lnTo>
                    <a:pt x="10897" y="6491"/>
                  </a:lnTo>
                  <a:lnTo>
                    <a:pt x="11434" y="6234"/>
                  </a:lnTo>
                  <a:lnTo>
                    <a:pt x="11777" y="5872"/>
                  </a:lnTo>
                  <a:lnTo>
                    <a:pt x="11927" y="5568"/>
                  </a:lnTo>
                  <a:lnTo>
                    <a:pt x="12364" y="5521"/>
                  </a:lnTo>
                  <a:lnTo>
                    <a:pt x="12364" y="5159"/>
                  </a:lnTo>
                  <a:lnTo>
                    <a:pt x="12414" y="4902"/>
                  </a:lnTo>
                  <a:lnTo>
                    <a:pt x="12807" y="4849"/>
                  </a:lnTo>
                  <a:lnTo>
                    <a:pt x="13245" y="4902"/>
                  </a:lnTo>
                  <a:lnTo>
                    <a:pt x="13638" y="4849"/>
                  </a:lnTo>
                  <a:lnTo>
                    <a:pt x="13975" y="4692"/>
                  </a:lnTo>
                  <a:lnTo>
                    <a:pt x="14418" y="4744"/>
                  </a:lnTo>
                  <a:lnTo>
                    <a:pt x="14612" y="4435"/>
                  </a:lnTo>
                  <a:lnTo>
                    <a:pt x="14806" y="4078"/>
                  </a:lnTo>
                  <a:lnTo>
                    <a:pt x="15100" y="3868"/>
                  </a:lnTo>
                  <a:lnTo>
                    <a:pt x="15736" y="4382"/>
                  </a:lnTo>
                  <a:lnTo>
                    <a:pt x="16224" y="4645"/>
                  </a:lnTo>
                  <a:lnTo>
                    <a:pt x="16666" y="5001"/>
                  </a:lnTo>
                  <a:lnTo>
                    <a:pt x="17004" y="5416"/>
                  </a:lnTo>
                  <a:lnTo>
                    <a:pt x="17104" y="5825"/>
                  </a:lnTo>
                  <a:lnTo>
                    <a:pt x="17054" y="6339"/>
                  </a:lnTo>
                  <a:lnTo>
                    <a:pt x="17298" y="6544"/>
                  </a:lnTo>
                  <a:lnTo>
                    <a:pt x="17591" y="6801"/>
                  </a:lnTo>
                  <a:lnTo>
                    <a:pt x="17397" y="7216"/>
                  </a:lnTo>
                  <a:lnTo>
                    <a:pt x="16910" y="7367"/>
                  </a:lnTo>
                  <a:lnTo>
                    <a:pt x="16910" y="7730"/>
                  </a:lnTo>
                  <a:lnTo>
                    <a:pt x="16810" y="8039"/>
                  </a:lnTo>
                  <a:lnTo>
                    <a:pt x="16761" y="8454"/>
                  </a:lnTo>
                  <a:lnTo>
                    <a:pt x="16910" y="8811"/>
                  </a:lnTo>
                  <a:lnTo>
                    <a:pt x="17104" y="9021"/>
                  </a:lnTo>
                  <a:lnTo>
                    <a:pt x="17447" y="9278"/>
                  </a:lnTo>
                  <a:lnTo>
                    <a:pt x="17741" y="9068"/>
                  </a:lnTo>
                  <a:lnTo>
                    <a:pt x="17885" y="8659"/>
                  </a:lnTo>
                  <a:lnTo>
                    <a:pt x="18034" y="8349"/>
                  </a:lnTo>
                  <a:lnTo>
                    <a:pt x="18377" y="8758"/>
                  </a:lnTo>
                  <a:lnTo>
                    <a:pt x="18328" y="9021"/>
                  </a:lnTo>
                  <a:lnTo>
                    <a:pt x="17984" y="9377"/>
                  </a:lnTo>
                  <a:lnTo>
                    <a:pt x="18178" y="9740"/>
                  </a:lnTo>
                  <a:lnTo>
                    <a:pt x="18034" y="10049"/>
                  </a:lnTo>
                  <a:lnTo>
                    <a:pt x="18128" y="10464"/>
                  </a:lnTo>
                  <a:lnTo>
                    <a:pt x="18328" y="10774"/>
                  </a:lnTo>
                  <a:lnTo>
                    <a:pt x="18328" y="11235"/>
                  </a:lnTo>
                  <a:lnTo>
                    <a:pt x="18671" y="11393"/>
                  </a:lnTo>
                  <a:lnTo>
                    <a:pt x="19108" y="11393"/>
                  </a:lnTo>
                  <a:lnTo>
                    <a:pt x="20769" y="9897"/>
                  </a:lnTo>
                  <a:lnTo>
                    <a:pt x="21063" y="9430"/>
                  </a:lnTo>
                  <a:lnTo>
                    <a:pt x="21163" y="9897"/>
                  </a:lnTo>
                </a:path>
              </a:pathLst>
            </a:custGeom>
            <a:solidFill>
              <a:srgbClr val="2D6F9C"/>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74" name="Freeform 3"/>
            <p:cNvSpPr/>
            <p:nvPr/>
          </p:nvSpPr>
          <p:spPr>
            <a:xfrm>
              <a:off x="808537" y="1950534"/>
              <a:ext cx="136373" cy="164496"/>
            </a:xfrm>
            <a:custGeom>
              <a:avLst/>
              <a:gdLst/>
              <a:ahLst/>
              <a:cxnLst>
                <a:cxn ang="0">
                  <a:pos x="wd2" y="hd2"/>
                </a:cxn>
                <a:cxn ang="5400000">
                  <a:pos x="wd2" y="hd2"/>
                </a:cxn>
                <a:cxn ang="10800000">
                  <a:pos x="wd2" y="hd2"/>
                </a:cxn>
                <a:cxn ang="16200000">
                  <a:pos x="wd2" y="hd2"/>
                </a:cxn>
              </a:cxnLst>
              <a:rect l="0" t="0" r="r" b="b"/>
              <a:pathLst>
                <a:path w="21600" h="21600" extrusionOk="0">
                  <a:moveTo>
                    <a:pt x="19692" y="0"/>
                  </a:moveTo>
                  <a:lnTo>
                    <a:pt x="16812" y="1315"/>
                  </a:lnTo>
                  <a:lnTo>
                    <a:pt x="14292" y="777"/>
                  </a:lnTo>
                  <a:lnTo>
                    <a:pt x="11412" y="269"/>
                  </a:lnTo>
                  <a:lnTo>
                    <a:pt x="8244" y="538"/>
                  </a:lnTo>
                  <a:lnTo>
                    <a:pt x="5688" y="777"/>
                  </a:lnTo>
                  <a:lnTo>
                    <a:pt x="6336" y="1852"/>
                  </a:lnTo>
                  <a:lnTo>
                    <a:pt x="3168" y="2898"/>
                  </a:lnTo>
                  <a:lnTo>
                    <a:pt x="1260" y="3167"/>
                  </a:lnTo>
                  <a:lnTo>
                    <a:pt x="0" y="4481"/>
                  </a:lnTo>
                  <a:lnTo>
                    <a:pt x="612" y="6573"/>
                  </a:lnTo>
                  <a:lnTo>
                    <a:pt x="936" y="8694"/>
                  </a:lnTo>
                  <a:lnTo>
                    <a:pt x="2196" y="10277"/>
                  </a:lnTo>
                  <a:lnTo>
                    <a:pt x="3780" y="11861"/>
                  </a:lnTo>
                  <a:lnTo>
                    <a:pt x="3168" y="13982"/>
                  </a:lnTo>
                  <a:lnTo>
                    <a:pt x="4104" y="16880"/>
                  </a:lnTo>
                  <a:lnTo>
                    <a:pt x="4104" y="19240"/>
                  </a:lnTo>
                  <a:lnTo>
                    <a:pt x="5400" y="21092"/>
                  </a:lnTo>
                  <a:lnTo>
                    <a:pt x="7596" y="21600"/>
                  </a:lnTo>
                  <a:lnTo>
                    <a:pt x="7920" y="19509"/>
                  </a:lnTo>
                  <a:lnTo>
                    <a:pt x="8892" y="17656"/>
                  </a:lnTo>
                  <a:lnTo>
                    <a:pt x="12708" y="11861"/>
                  </a:lnTo>
                  <a:lnTo>
                    <a:pt x="12384" y="10008"/>
                  </a:lnTo>
                  <a:lnTo>
                    <a:pt x="12996" y="7917"/>
                  </a:lnTo>
                  <a:lnTo>
                    <a:pt x="17784" y="3944"/>
                  </a:lnTo>
                  <a:lnTo>
                    <a:pt x="20304" y="2898"/>
                  </a:lnTo>
                  <a:lnTo>
                    <a:pt x="21600" y="1315"/>
                  </a:lnTo>
                  <a:lnTo>
                    <a:pt x="19692" y="0"/>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75" name="Freeform 4"/>
            <p:cNvSpPr/>
            <p:nvPr/>
          </p:nvSpPr>
          <p:spPr>
            <a:xfrm>
              <a:off x="1085750" y="1661268"/>
              <a:ext cx="484899" cy="549179"/>
            </a:xfrm>
            <a:custGeom>
              <a:avLst/>
              <a:gdLst/>
              <a:ahLst/>
              <a:cxnLst>
                <a:cxn ang="0">
                  <a:pos x="wd2" y="hd2"/>
                </a:cxn>
                <a:cxn ang="5400000">
                  <a:pos x="wd2" y="hd2"/>
                </a:cxn>
                <a:cxn ang="10800000">
                  <a:pos x="wd2" y="hd2"/>
                </a:cxn>
                <a:cxn ang="16200000">
                  <a:pos x="wd2" y="hd2"/>
                </a:cxn>
              </a:cxnLst>
              <a:rect l="0" t="0" r="r" b="b"/>
              <a:pathLst>
                <a:path w="21600" h="21600" extrusionOk="0">
                  <a:moveTo>
                    <a:pt x="21062" y="15826"/>
                  </a:moveTo>
                  <a:lnTo>
                    <a:pt x="20351" y="15593"/>
                  </a:lnTo>
                  <a:lnTo>
                    <a:pt x="19721" y="15189"/>
                  </a:lnTo>
                  <a:lnTo>
                    <a:pt x="18828" y="14875"/>
                  </a:lnTo>
                  <a:lnTo>
                    <a:pt x="18015" y="14714"/>
                  </a:lnTo>
                  <a:lnTo>
                    <a:pt x="17477" y="15117"/>
                  </a:lnTo>
                  <a:lnTo>
                    <a:pt x="16847" y="15350"/>
                  </a:lnTo>
                  <a:lnTo>
                    <a:pt x="16137" y="15350"/>
                  </a:lnTo>
                  <a:lnTo>
                    <a:pt x="15598" y="14561"/>
                  </a:lnTo>
                  <a:lnTo>
                    <a:pt x="15324" y="13611"/>
                  </a:lnTo>
                  <a:lnTo>
                    <a:pt x="14522" y="13055"/>
                  </a:lnTo>
                  <a:lnTo>
                    <a:pt x="13720" y="12974"/>
                  </a:lnTo>
                  <a:lnTo>
                    <a:pt x="13090" y="13450"/>
                  </a:lnTo>
                  <a:lnTo>
                    <a:pt x="12643" y="14167"/>
                  </a:lnTo>
                  <a:lnTo>
                    <a:pt x="12999" y="14875"/>
                  </a:lnTo>
                  <a:lnTo>
                    <a:pt x="13537" y="15664"/>
                  </a:lnTo>
                  <a:lnTo>
                    <a:pt x="13181" y="16059"/>
                  </a:lnTo>
                  <a:lnTo>
                    <a:pt x="12552" y="16382"/>
                  </a:lnTo>
                  <a:lnTo>
                    <a:pt x="12105" y="16776"/>
                  </a:lnTo>
                  <a:lnTo>
                    <a:pt x="11293" y="17090"/>
                  </a:lnTo>
                  <a:lnTo>
                    <a:pt x="10307" y="17090"/>
                  </a:lnTo>
                  <a:lnTo>
                    <a:pt x="9769" y="17646"/>
                  </a:lnTo>
                  <a:lnTo>
                    <a:pt x="8876" y="17960"/>
                  </a:lnTo>
                  <a:lnTo>
                    <a:pt x="8073" y="18040"/>
                  </a:lnTo>
                  <a:lnTo>
                    <a:pt x="6906" y="19385"/>
                  </a:lnTo>
                  <a:lnTo>
                    <a:pt x="6276" y="20416"/>
                  </a:lnTo>
                  <a:lnTo>
                    <a:pt x="5829" y="20972"/>
                  </a:lnTo>
                  <a:lnTo>
                    <a:pt x="5291" y="21439"/>
                  </a:lnTo>
                  <a:lnTo>
                    <a:pt x="4844" y="21600"/>
                  </a:lnTo>
                  <a:lnTo>
                    <a:pt x="4753" y="21125"/>
                  </a:lnTo>
                  <a:lnTo>
                    <a:pt x="4570" y="20416"/>
                  </a:lnTo>
                  <a:lnTo>
                    <a:pt x="3950" y="20094"/>
                  </a:lnTo>
                  <a:lnTo>
                    <a:pt x="4489" y="19071"/>
                  </a:lnTo>
                  <a:lnTo>
                    <a:pt x="4123" y="18516"/>
                  </a:lnTo>
                  <a:lnTo>
                    <a:pt x="3950" y="17807"/>
                  </a:lnTo>
                  <a:lnTo>
                    <a:pt x="4489" y="17332"/>
                  </a:lnTo>
                  <a:lnTo>
                    <a:pt x="4489" y="16615"/>
                  </a:lnTo>
                  <a:lnTo>
                    <a:pt x="4123" y="16139"/>
                  </a:lnTo>
                  <a:lnTo>
                    <a:pt x="3585" y="15664"/>
                  </a:lnTo>
                  <a:lnTo>
                    <a:pt x="3047" y="15906"/>
                  </a:lnTo>
                  <a:lnTo>
                    <a:pt x="2427" y="16220"/>
                  </a:lnTo>
                  <a:lnTo>
                    <a:pt x="1706" y="16139"/>
                  </a:lnTo>
                  <a:lnTo>
                    <a:pt x="1259" y="15664"/>
                  </a:lnTo>
                  <a:lnTo>
                    <a:pt x="538" y="15512"/>
                  </a:lnTo>
                  <a:lnTo>
                    <a:pt x="0" y="14561"/>
                  </a:lnTo>
                  <a:lnTo>
                    <a:pt x="274" y="13925"/>
                  </a:lnTo>
                  <a:lnTo>
                    <a:pt x="457" y="13055"/>
                  </a:lnTo>
                  <a:lnTo>
                    <a:pt x="366" y="12741"/>
                  </a:lnTo>
                  <a:lnTo>
                    <a:pt x="366" y="11316"/>
                  </a:lnTo>
                  <a:lnTo>
                    <a:pt x="538" y="10679"/>
                  </a:lnTo>
                  <a:lnTo>
                    <a:pt x="812" y="9971"/>
                  </a:lnTo>
                  <a:lnTo>
                    <a:pt x="630" y="9415"/>
                  </a:lnTo>
                  <a:lnTo>
                    <a:pt x="812" y="8868"/>
                  </a:lnTo>
                  <a:lnTo>
                    <a:pt x="1259" y="8464"/>
                  </a:lnTo>
                  <a:lnTo>
                    <a:pt x="1076" y="7837"/>
                  </a:lnTo>
                  <a:lnTo>
                    <a:pt x="1442" y="7442"/>
                  </a:lnTo>
                  <a:lnTo>
                    <a:pt x="1168" y="6967"/>
                  </a:lnTo>
                  <a:lnTo>
                    <a:pt x="1076" y="6411"/>
                  </a:lnTo>
                  <a:lnTo>
                    <a:pt x="1076" y="5703"/>
                  </a:lnTo>
                  <a:lnTo>
                    <a:pt x="812" y="5299"/>
                  </a:lnTo>
                  <a:lnTo>
                    <a:pt x="1168" y="5147"/>
                  </a:lnTo>
                  <a:lnTo>
                    <a:pt x="1797" y="4358"/>
                  </a:lnTo>
                  <a:lnTo>
                    <a:pt x="1797" y="3560"/>
                  </a:lnTo>
                  <a:lnTo>
                    <a:pt x="2153" y="3013"/>
                  </a:lnTo>
                  <a:lnTo>
                    <a:pt x="2061" y="2134"/>
                  </a:lnTo>
                  <a:lnTo>
                    <a:pt x="2153" y="1506"/>
                  </a:lnTo>
                  <a:lnTo>
                    <a:pt x="2427" y="789"/>
                  </a:lnTo>
                  <a:lnTo>
                    <a:pt x="3047" y="637"/>
                  </a:lnTo>
                  <a:lnTo>
                    <a:pt x="3676" y="395"/>
                  </a:lnTo>
                  <a:lnTo>
                    <a:pt x="4214" y="717"/>
                  </a:lnTo>
                  <a:lnTo>
                    <a:pt x="4844" y="556"/>
                  </a:lnTo>
                  <a:lnTo>
                    <a:pt x="5291" y="161"/>
                  </a:lnTo>
                  <a:lnTo>
                    <a:pt x="5646" y="0"/>
                  </a:lnTo>
                  <a:lnTo>
                    <a:pt x="6012" y="475"/>
                  </a:lnTo>
                  <a:lnTo>
                    <a:pt x="6367" y="1345"/>
                  </a:lnTo>
                  <a:lnTo>
                    <a:pt x="5920" y="1820"/>
                  </a:lnTo>
                  <a:lnTo>
                    <a:pt x="6367" y="2457"/>
                  </a:lnTo>
                  <a:lnTo>
                    <a:pt x="6814" y="2932"/>
                  </a:lnTo>
                  <a:lnTo>
                    <a:pt x="6997" y="3327"/>
                  </a:lnTo>
                  <a:lnTo>
                    <a:pt x="7627" y="3327"/>
                  </a:lnTo>
                  <a:lnTo>
                    <a:pt x="8612" y="3560"/>
                  </a:lnTo>
                  <a:lnTo>
                    <a:pt x="8784" y="4035"/>
                  </a:lnTo>
                  <a:lnTo>
                    <a:pt x="9505" y="4358"/>
                  </a:lnTo>
                  <a:lnTo>
                    <a:pt x="10307" y="4035"/>
                  </a:lnTo>
                  <a:lnTo>
                    <a:pt x="11028" y="3479"/>
                  </a:lnTo>
                  <a:lnTo>
                    <a:pt x="11211" y="2932"/>
                  </a:lnTo>
                  <a:lnTo>
                    <a:pt x="11739" y="2771"/>
                  </a:lnTo>
                  <a:lnTo>
                    <a:pt x="12105" y="2376"/>
                  </a:lnTo>
                  <a:lnTo>
                    <a:pt x="12460" y="2932"/>
                  </a:lnTo>
                  <a:lnTo>
                    <a:pt x="13090" y="3327"/>
                  </a:lnTo>
                  <a:lnTo>
                    <a:pt x="14339" y="3479"/>
                  </a:lnTo>
                  <a:lnTo>
                    <a:pt x="14613" y="4035"/>
                  </a:lnTo>
                  <a:lnTo>
                    <a:pt x="14613" y="4671"/>
                  </a:lnTo>
                  <a:lnTo>
                    <a:pt x="15060" y="5066"/>
                  </a:lnTo>
                  <a:lnTo>
                    <a:pt x="15781" y="5380"/>
                  </a:lnTo>
                  <a:lnTo>
                    <a:pt x="15862" y="6097"/>
                  </a:lnTo>
                  <a:lnTo>
                    <a:pt x="16319" y="6886"/>
                  </a:lnTo>
                  <a:lnTo>
                    <a:pt x="16492" y="7442"/>
                  </a:lnTo>
                  <a:lnTo>
                    <a:pt x="16137" y="7917"/>
                  </a:lnTo>
                  <a:lnTo>
                    <a:pt x="15690" y="8626"/>
                  </a:lnTo>
                  <a:lnTo>
                    <a:pt x="16228" y="8939"/>
                  </a:lnTo>
                  <a:lnTo>
                    <a:pt x="17213" y="8868"/>
                  </a:lnTo>
                  <a:lnTo>
                    <a:pt x="17660" y="9334"/>
                  </a:lnTo>
                  <a:lnTo>
                    <a:pt x="17660" y="9971"/>
                  </a:lnTo>
                  <a:lnTo>
                    <a:pt x="18371" y="10051"/>
                  </a:lnTo>
                  <a:lnTo>
                    <a:pt x="18645" y="10527"/>
                  </a:lnTo>
                  <a:lnTo>
                    <a:pt x="19366" y="10446"/>
                  </a:lnTo>
                  <a:lnTo>
                    <a:pt x="19904" y="11082"/>
                  </a:lnTo>
                  <a:lnTo>
                    <a:pt x="21062" y="11154"/>
                  </a:lnTo>
                  <a:lnTo>
                    <a:pt x="21600" y="10527"/>
                  </a:lnTo>
                  <a:lnTo>
                    <a:pt x="21062" y="15826"/>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76" name="Freeform 5"/>
            <p:cNvSpPr/>
            <p:nvPr/>
          </p:nvSpPr>
          <p:spPr>
            <a:xfrm>
              <a:off x="1734590" y="1309730"/>
              <a:ext cx="804296" cy="270962"/>
            </a:xfrm>
            <a:custGeom>
              <a:avLst/>
              <a:gdLst/>
              <a:ahLst/>
              <a:cxnLst>
                <a:cxn ang="0">
                  <a:pos x="wd2" y="hd2"/>
                </a:cxn>
                <a:cxn ang="5400000">
                  <a:pos x="wd2" y="hd2"/>
                </a:cxn>
                <a:cxn ang="10800000">
                  <a:pos x="wd2" y="hd2"/>
                </a:cxn>
                <a:cxn ang="16200000">
                  <a:pos x="wd2" y="hd2"/>
                </a:cxn>
              </a:cxnLst>
              <a:rect l="0" t="0" r="r" b="b"/>
              <a:pathLst>
                <a:path w="21600" h="21600" extrusionOk="0">
                  <a:moveTo>
                    <a:pt x="0" y="18716"/>
                  </a:moveTo>
                  <a:lnTo>
                    <a:pt x="104" y="17120"/>
                  </a:lnTo>
                  <a:lnTo>
                    <a:pt x="538" y="15851"/>
                  </a:lnTo>
                  <a:lnTo>
                    <a:pt x="1187" y="14563"/>
                  </a:lnTo>
                  <a:lnTo>
                    <a:pt x="1726" y="13439"/>
                  </a:lnTo>
                  <a:lnTo>
                    <a:pt x="1995" y="12006"/>
                  </a:lnTo>
                  <a:lnTo>
                    <a:pt x="1946" y="10410"/>
                  </a:lnTo>
                  <a:lnTo>
                    <a:pt x="3182" y="2086"/>
                  </a:lnTo>
                  <a:lnTo>
                    <a:pt x="3886" y="2249"/>
                  </a:lnTo>
                  <a:lnTo>
                    <a:pt x="4155" y="1451"/>
                  </a:lnTo>
                  <a:lnTo>
                    <a:pt x="4589" y="961"/>
                  </a:lnTo>
                  <a:lnTo>
                    <a:pt x="5024" y="1922"/>
                  </a:lnTo>
                  <a:lnTo>
                    <a:pt x="5507" y="1288"/>
                  </a:lnTo>
                  <a:lnTo>
                    <a:pt x="5886" y="2086"/>
                  </a:lnTo>
                  <a:lnTo>
                    <a:pt x="6535" y="1288"/>
                  </a:lnTo>
                  <a:lnTo>
                    <a:pt x="7129" y="1922"/>
                  </a:lnTo>
                  <a:lnTo>
                    <a:pt x="7557" y="2249"/>
                  </a:lnTo>
                  <a:lnTo>
                    <a:pt x="7991" y="1759"/>
                  </a:lnTo>
                  <a:lnTo>
                    <a:pt x="8371" y="2086"/>
                  </a:lnTo>
                  <a:lnTo>
                    <a:pt x="9019" y="1759"/>
                  </a:lnTo>
                  <a:lnTo>
                    <a:pt x="9393" y="2394"/>
                  </a:lnTo>
                  <a:lnTo>
                    <a:pt x="9882" y="2720"/>
                  </a:lnTo>
                  <a:lnTo>
                    <a:pt x="10262" y="2086"/>
                  </a:lnTo>
                  <a:lnTo>
                    <a:pt x="10635" y="1759"/>
                  </a:lnTo>
                  <a:lnTo>
                    <a:pt x="10959" y="1288"/>
                  </a:lnTo>
                  <a:lnTo>
                    <a:pt x="11338" y="798"/>
                  </a:lnTo>
                  <a:lnTo>
                    <a:pt x="11877" y="490"/>
                  </a:lnTo>
                  <a:lnTo>
                    <a:pt x="12201" y="1288"/>
                  </a:lnTo>
                  <a:lnTo>
                    <a:pt x="12311" y="0"/>
                  </a:lnTo>
                  <a:lnTo>
                    <a:pt x="12740" y="798"/>
                  </a:lnTo>
                  <a:lnTo>
                    <a:pt x="13229" y="490"/>
                  </a:lnTo>
                  <a:lnTo>
                    <a:pt x="13554" y="1451"/>
                  </a:lnTo>
                  <a:lnTo>
                    <a:pt x="13933" y="1759"/>
                  </a:lnTo>
                  <a:lnTo>
                    <a:pt x="14526" y="2086"/>
                  </a:lnTo>
                  <a:lnTo>
                    <a:pt x="14955" y="3047"/>
                  </a:lnTo>
                  <a:lnTo>
                    <a:pt x="15389" y="2884"/>
                  </a:lnTo>
                  <a:lnTo>
                    <a:pt x="15714" y="2249"/>
                  </a:lnTo>
                  <a:lnTo>
                    <a:pt x="16466" y="2249"/>
                  </a:lnTo>
                  <a:lnTo>
                    <a:pt x="21600" y="18716"/>
                  </a:lnTo>
                  <a:lnTo>
                    <a:pt x="21380" y="20167"/>
                  </a:lnTo>
                  <a:lnTo>
                    <a:pt x="20951" y="20167"/>
                  </a:lnTo>
                  <a:lnTo>
                    <a:pt x="20737" y="20965"/>
                  </a:lnTo>
                  <a:lnTo>
                    <a:pt x="20034" y="20802"/>
                  </a:lnTo>
                  <a:lnTo>
                    <a:pt x="19440" y="20965"/>
                  </a:lnTo>
                  <a:lnTo>
                    <a:pt x="19006" y="20330"/>
                  </a:lnTo>
                  <a:lnTo>
                    <a:pt x="18412" y="20330"/>
                  </a:lnTo>
                  <a:lnTo>
                    <a:pt x="18253" y="19532"/>
                  </a:lnTo>
                  <a:lnTo>
                    <a:pt x="17818" y="18880"/>
                  </a:lnTo>
                  <a:lnTo>
                    <a:pt x="17384" y="18880"/>
                  </a:lnTo>
                  <a:lnTo>
                    <a:pt x="17170" y="17918"/>
                  </a:lnTo>
                  <a:lnTo>
                    <a:pt x="16846" y="16957"/>
                  </a:lnTo>
                  <a:lnTo>
                    <a:pt x="16142" y="16159"/>
                  </a:lnTo>
                  <a:lnTo>
                    <a:pt x="15603" y="16322"/>
                  </a:lnTo>
                  <a:lnTo>
                    <a:pt x="14796" y="15524"/>
                  </a:lnTo>
                  <a:lnTo>
                    <a:pt x="14257" y="16322"/>
                  </a:lnTo>
                  <a:lnTo>
                    <a:pt x="13658" y="17610"/>
                  </a:lnTo>
                  <a:lnTo>
                    <a:pt x="13119" y="17120"/>
                  </a:lnTo>
                  <a:lnTo>
                    <a:pt x="12636" y="17773"/>
                  </a:lnTo>
                  <a:lnTo>
                    <a:pt x="11877" y="17284"/>
                  </a:lnTo>
                  <a:lnTo>
                    <a:pt x="11069" y="17610"/>
                  </a:lnTo>
                  <a:lnTo>
                    <a:pt x="9882" y="16957"/>
                  </a:lnTo>
                  <a:lnTo>
                    <a:pt x="9393" y="17610"/>
                  </a:lnTo>
                  <a:lnTo>
                    <a:pt x="8744" y="16486"/>
                  </a:lnTo>
                  <a:lnTo>
                    <a:pt x="8261" y="17284"/>
                  </a:lnTo>
                  <a:lnTo>
                    <a:pt x="7722" y="17918"/>
                  </a:lnTo>
                  <a:lnTo>
                    <a:pt x="7184" y="17773"/>
                  </a:lnTo>
                  <a:lnTo>
                    <a:pt x="6804" y="18571"/>
                  </a:lnTo>
                  <a:lnTo>
                    <a:pt x="6101" y="18571"/>
                  </a:lnTo>
                  <a:lnTo>
                    <a:pt x="5721" y="18082"/>
                  </a:lnTo>
                  <a:lnTo>
                    <a:pt x="5073" y="18082"/>
                  </a:lnTo>
                  <a:lnTo>
                    <a:pt x="4644" y="18716"/>
                  </a:lnTo>
                  <a:lnTo>
                    <a:pt x="4155" y="18716"/>
                  </a:lnTo>
                  <a:lnTo>
                    <a:pt x="3996" y="19532"/>
                  </a:lnTo>
                  <a:lnTo>
                    <a:pt x="3292" y="19532"/>
                  </a:lnTo>
                  <a:lnTo>
                    <a:pt x="2864" y="20004"/>
                  </a:lnTo>
                  <a:lnTo>
                    <a:pt x="2319" y="20802"/>
                  </a:lnTo>
                  <a:lnTo>
                    <a:pt x="1836" y="21600"/>
                  </a:lnTo>
                  <a:lnTo>
                    <a:pt x="1566" y="20802"/>
                  </a:lnTo>
                  <a:lnTo>
                    <a:pt x="1242" y="20965"/>
                  </a:lnTo>
                  <a:lnTo>
                    <a:pt x="1022" y="20004"/>
                  </a:lnTo>
                  <a:lnTo>
                    <a:pt x="918" y="18880"/>
                  </a:lnTo>
                  <a:lnTo>
                    <a:pt x="538" y="18571"/>
                  </a:lnTo>
                  <a:lnTo>
                    <a:pt x="0" y="18716"/>
                  </a:lnTo>
                </a:path>
              </a:pathLst>
            </a:custGeom>
            <a:solidFill>
              <a:srgbClr val="FEFEFE"/>
            </a:solidFill>
            <a:ln w="3175" cap="flat">
              <a:solidFill>
                <a:srgbClr val="898989"/>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77" name="Freeform 6"/>
            <p:cNvSpPr/>
            <p:nvPr/>
          </p:nvSpPr>
          <p:spPr>
            <a:xfrm>
              <a:off x="2190586" y="2034903"/>
              <a:ext cx="1113651" cy="717917"/>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lnTo>
                    <a:pt x="16493" y="425"/>
                  </a:lnTo>
                  <a:lnTo>
                    <a:pt x="16493" y="850"/>
                  </a:lnTo>
                  <a:lnTo>
                    <a:pt x="16687" y="1213"/>
                  </a:lnTo>
                  <a:lnTo>
                    <a:pt x="16921" y="1453"/>
                  </a:lnTo>
                  <a:lnTo>
                    <a:pt x="17270" y="1152"/>
                  </a:lnTo>
                  <a:lnTo>
                    <a:pt x="17469" y="1638"/>
                  </a:lnTo>
                  <a:lnTo>
                    <a:pt x="17310" y="1817"/>
                  </a:lnTo>
                  <a:lnTo>
                    <a:pt x="17350" y="2365"/>
                  </a:lnTo>
                  <a:lnTo>
                    <a:pt x="17429" y="2667"/>
                  </a:lnTo>
                  <a:lnTo>
                    <a:pt x="17624" y="2783"/>
                  </a:lnTo>
                  <a:lnTo>
                    <a:pt x="17624" y="3393"/>
                  </a:lnTo>
                  <a:lnTo>
                    <a:pt x="17858" y="3571"/>
                  </a:lnTo>
                  <a:lnTo>
                    <a:pt x="17933" y="3811"/>
                  </a:lnTo>
                  <a:lnTo>
                    <a:pt x="18247" y="3996"/>
                  </a:lnTo>
                  <a:lnTo>
                    <a:pt x="18286" y="4360"/>
                  </a:lnTo>
                  <a:lnTo>
                    <a:pt x="18167" y="4723"/>
                  </a:lnTo>
                  <a:lnTo>
                    <a:pt x="17933" y="4840"/>
                  </a:lnTo>
                  <a:lnTo>
                    <a:pt x="17858" y="5265"/>
                  </a:lnTo>
                  <a:lnTo>
                    <a:pt x="17584" y="5505"/>
                  </a:lnTo>
                  <a:lnTo>
                    <a:pt x="17270" y="5628"/>
                  </a:lnTo>
                  <a:lnTo>
                    <a:pt x="15362" y="8713"/>
                  </a:lnTo>
                  <a:lnTo>
                    <a:pt x="15636" y="8953"/>
                  </a:lnTo>
                  <a:lnTo>
                    <a:pt x="15910" y="8836"/>
                  </a:lnTo>
                  <a:lnTo>
                    <a:pt x="16144" y="9138"/>
                  </a:lnTo>
                  <a:lnTo>
                    <a:pt x="16532" y="8836"/>
                  </a:lnTo>
                  <a:lnTo>
                    <a:pt x="16647" y="9076"/>
                  </a:lnTo>
                  <a:lnTo>
                    <a:pt x="16881" y="9076"/>
                  </a:lnTo>
                  <a:lnTo>
                    <a:pt x="17036" y="9378"/>
                  </a:lnTo>
                  <a:lnTo>
                    <a:pt x="17036" y="9981"/>
                  </a:lnTo>
                  <a:lnTo>
                    <a:pt x="17235" y="10228"/>
                  </a:lnTo>
                  <a:lnTo>
                    <a:pt x="17504" y="9926"/>
                  </a:lnTo>
                  <a:lnTo>
                    <a:pt x="17544" y="10289"/>
                  </a:lnTo>
                  <a:lnTo>
                    <a:pt x="17778" y="10529"/>
                  </a:lnTo>
                  <a:lnTo>
                    <a:pt x="18013" y="10529"/>
                  </a:lnTo>
                  <a:lnTo>
                    <a:pt x="18167" y="10954"/>
                  </a:lnTo>
                  <a:lnTo>
                    <a:pt x="18441" y="11256"/>
                  </a:lnTo>
                  <a:lnTo>
                    <a:pt x="18755" y="11496"/>
                  </a:lnTo>
                  <a:lnTo>
                    <a:pt x="18795" y="11797"/>
                  </a:lnTo>
                  <a:lnTo>
                    <a:pt x="19064" y="11982"/>
                  </a:lnTo>
                  <a:lnTo>
                    <a:pt x="19263" y="12462"/>
                  </a:lnTo>
                  <a:lnTo>
                    <a:pt x="19183" y="12826"/>
                  </a:lnTo>
                  <a:lnTo>
                    <a:pt x="19338" y="13189"/>
                  </a:lnTo>
                  <a:lnTo>
                    <a:pt x="19378" y="13552"/>
                  </a:lnTo>
                  <a:lnTo>
                    <a:pt x="19457" y="14039"/>
                  </a:lnTo>
                  <a:lnTo>
                    <a:pt x="19806" y="13730"/>
                  </a:lnTo>
                  <a:lnTo>
                    <a:pt x="19806" y="14156"/>
                  </a:lnTo>
                  <a:lnTo>
                    <a:pt x="19961" y="14457"/>
                  </a:lnTo>
                  <a:lnTo>
                    <a:pt x="19886" y="14944"/>
                  </a:lnTo>
                  <a:lnTo>
                    <a:pt x="19766" y="15307"/>
                  </a:lnTo>
                  <a:lnTo>
                    <a:pt x="20080" y="15849"/>
                  </a:lnTo>
                  <a:lnTo>
                    <a:pt x="20195" y="16150"/>
                  </a:lnTo>
                  <a:lnTo>
                    <a:pt x="20389" y="16335"/>
                  </a:lnTo>
                  <a:lnTo>
                    <a:pt x="20389" y="17124"/>
                  </a:lnTo>
                  <a:lnTo>
                    <a:pt x="20743" y="17364"/>
                  </a:lnTo>
                  <a:lnTo>
                    <a:pt x="20743" y="17665"/>
                  </a:lnTo>
                  <a:lnTo>
                    <a:pt x="20898" y="17843"/>
                  </a:lnTo>
                  <a:lnTo>
                    <a:pt x="20822" y="18268"/>
                  </a:lnTo>
                  <a:lnTo>
                    <a:pt x="20977" y="18693"/>
                  </a:lnTo>
                  <a:lnTo>
                    <a:pt x="21211" y="19057"/>
                  </a:lnTo>
                  <a:lnTo>
                    <a:pt x="21132" y="19783"/>
                  </a:lnTo>
                  <a:lnTo>
                    <a:pt x="21406" y="19962"/>
                  </a:lnTo>
                  <a:lnTo>
                    <a:pt x="21600" y="20263"/>
                  </a:lnTo>
                  <a:lnTo>
                    <a:pt x="21406" y="20750"/>
                  </a:lnTo>
                  <a:lnTo>
                    <a:pt x="21600" y="21477"/>
                  </a:lnTo>
                  <a:lnTo>
                    <a:pt x="21171" y="21415"/>
                  </a:lnTo>
                  <a:lnTo>
                    <a:pt x="20783" y="21600"/>
                  </a:lnTo>
                  <a:lnTo>
                    <a:pt x="20314" y="21538"/>
                  </a:lnTo>
                  <a:lnTo>
                    <a:pt x="20275" y="21113"/>
                  </a:lnTo>
                  <a:lnTo>
                    <a:pt x="20195" y="20572"/>
                  </a:lnTo>
                  <a:lnTo>
                    <a:pt x="20314" y="19900"/>
                  </a:lnTo>
                  <a:lnTo>
                    <a:pt x="20155" y="19057"/>
                  </a:lnTo>
                  <a:lnTo>
                    <a:pt x="19806" y="18454"/>
                  </a:lnTo>
                  <a:lnTo>
                    <a:pt x="19766" y="17789"/>
                  </a:lnTo>
                  <a:lnTo>
                    <a:pt x="19572" y="17000"/>
                  </a:lnTo>
                  <a:lnTo>
                    <a:pt x="19104" y="16575"/>
                  </a:lnTo>
                  <a:lnTo>
                    <a:pt x="18870" y="15972"/>
                  </a:lnTo>
                  <a:lnTo>
                    <a:pt x="18675" y="15067"/>
                  </a:lnTo>
                  <a:lnTo>
                    <a:pt x="18441" y="14457"/>
                  </a:lnTo>
                  <a:lnTo>
                    <a:pt x="18052" y="14156"/>
                  </a:lnTo>
                  <a:lnTo>
                    <a:pt x="17584" y="14279"/>
                  </a:lnTo>
                  <a:lnTo>
                    <a:pt x="17195" y="14882"/>
                  </a:lnTo>
                  <a:lnTo>
                    <a:pt x="16767" y="15369"/>
                  </a:lnTo>
                  <a:lnTo>
                    <a:pt x="16219" y="16459"/>
                  </a:lnTo>
                  <a:lnTo>
                    <a:pt x="15870" y="16575"/>
                  </a:lnTo>
                  <a:lnTo>
                    <a:pt x="15556" y="16939"/>
                  </a:lnTo>
                  <a:lnTo>
                    <a:pt x="15636" y="17487"/>
                  </a:lnTo>
                  <a:lnTo>
                    <a:pt x="15790" y="17789"/>
                  </a:lnTo>
                  <a:lnTo>
                    <a:pt x="15441" y="17665"/>
                  </a:lnTo>
                  <a:lnTo>
                    <a:pt x="15128" y="17425"/>
                  </a:lnTo>
                  <a:lnTo>
                    <a:pt x="14973" y="16939"/>
                  </a:lnTo>
                  <a:lnTo>
                    <a:pt x="14814" y="16459"/>
                  </a:lnTo>
                  <a:lnTo>
                    <a:pt x="14544" y="16212"/>
                  </a:lnTo>
                  <a:lnTo>
                    <a:pt x="14270" y="16274"/>
                  </a:lnTo>
                  <a:lnTo>
                    <a:pt x="14036" y="16760"/>
                  </a:lnTo>
                  <a:lnTo>
                    <a:pt x="13921" y="17179"/>
                  </a:lnTo>
                  <a:lnTo>
                    <a:pt x="14116" y="17364"/>
                  </a:lnTo>
                  <a:lnTo>
                    <a:pt x="14151" y="17665"/>
                  </a:lnTo>
                  <a:lnTo>
                    <a:pt x="14465" y="18029"/>
                  </a:lnTo>
                  <a:lnTo>
                    <a:pt x="7718" y="18392"/>
                  </a:lnTo>
                  <a:lnTo>
                    <a:pt x="7330" y="18392"/>
                  </a:lnTo>
                  <a:lnTo>
                    <a:pt x="7095" y="18207"/>
                  </a:lnTo>
                  <a:lnTo>
                    <a:pt x="6786" y="18090"/>
                  </a:lnTo>
                  <a:lnTo>
                    <a:pt x="6552" y="18392"/>
                  </a:lnTo>
                  <a:lnTo>
                    <a:pt x="6199" y="18392"/>
                  </a:lnTo>
                  <a:lnTo>
                    <a:pt x="5850" y="18454"/>
                  </a:lnTo>
                  <a:lnTo>
                    <a:pt x="5690" y="18693"/>
                  </a:lnTo>
                  <a:lnTo>
                    <a:pt x="5421" y="18693"/>
                  </a:lnTo>
                  <a:lnTo>
                    <a:pt x="5227" y="18454"/>
                  </a:lnTo>
                  <a:lnTo>
                    <a:pt x="5028" y="18330"/>
                  </a:lnTo>
                  <a:lnTo>
                    <a:pt x="4599" y="18392"/>
                  </a:lnTo>
                  <a:lnTo>
                    <a:pt x="4330" y="18330"/>
                  </a:lnTo>
                  <a:lnTo>
                    <a:pt x="4096" y="17843"/>
                  </a:lnTo>
                  <a:lnTo>
                    <a:pt x="3901" y="17542"/>
                  </a:lnTo>
                  <a:lnTo>
                    <a:pt x="3627" y="17364"/>
                  </a:lnTo>
                  <a:lnTo>
                    <a:pt x="3627" y="17000"/>
                  </a:lnTo>
                  <a:lnTo>
                    <a:pt x="3861" y="16760"/>
                  </a:lnTo>
                  <a:lnTo>
                    <a:pt x="3901" y="16397"/>
                  </a:lnTo>
                  <a:lnTo>
                    <a:pt x="3861" y="15910"/>
                  </a:lnTo>
                  <a:lnTo>
                    <a:pt x="4016" y="15547"/>
                  </a:lnTo>
                  <a:lnTo>
                    <a:pt x="4330" y="15245"/>
                  </a:lnTo>
                  <a:lnTo>
                    <a:pt x="4484" y="14882"/>
                  </a:lnTo>
                  <a:lnTo>
                    <a:pt x="4405" y="14457"/>
                  </a:lnTo>
                  <a:lnTo>
                    <a:pt x="4210" y="14341"/>
                  </a:lnTo>
                  <a:lnTo>
                    <a:pt x="3976" y="14642"/>
                  </a:lnTo>
                  <a:lnTo>
                    <a:pt x="3742" y="14519"/>
                  </a:lnTo>
                  <a:lnTo>
                    <a:pt x="3548" y="14759"/>
                  </a:lnTo>
                  <a:lnTo>
                    <a:pt x="3159" y="14704"/>
                  </a:lnTo>
                  <a:lnTo>
                    <a:pt x="2965" y="15006"/>
                  </a:lnTo>
                  <a:lnTo>
                    <a:pt x="2302" y="14581"/>
                  </a:lnTo>
                  <a:lnTo>
                    <a:pt x="2028" y="15067"/>
                  </a:lnTo>
                  <a:lnTo>
                    <a:pt x="1834" y="14704"/>
                  </a:lnTo>
                  <a:lnTo>
                    <a:pt x="1520" y="14519"/>
                  </a:lnTo>
                  <a:lnTo>
                    <a:pt x="1246" y="14519"/>
                  </a:lnTo>
                  <a:lnTo>
                    <a:pt x="1131" y="13854"/>
                  </a:lnTo>
                  <a:lnTo>
                    <a:pt x="976" y="13491"/>
                  </a:lnTo>
                  <a:lnTo>
                    <a:pt x="782" y="13127"/>
                  </a:lnTo>
                  <a:lnTo>
                    <a:pt x="548" y="12826"/>
                  </a:lnTo>
                  <a:lnTo>
                    <a:pt x="234" y="12826"/>
                  </a:lnTo>
                  <a:lnTo>
                    <a:pt x="0" y="12586"/>
                  </a:lnTo>
                  <a:lnTo>
                    <a:pt x="1714" y="10707"/>
                  </a:lnTo>
                  <a:lnTo>
                    <a:pt x="1988" y="10468"/>
                  </a:lnTo>
                  <a:lnTo>
                    <a:pt x="2377" y="10344"/>
                  </a:lnTo>
                  <a:lnTo>
                    <a:pt x="2571" y="9803"/>
                  </a:lnTo>
                  <a:lnTo>
                    <a:pt x="2925" y="9679"/>
                  </a:lnTo>
                  <a:lnTo>
                    <a:pt x="2965" y="9199"/>
                  </a:lnTo>
                  <a:lnTo>
                    <a:pt x="2925" y="8953"/>
                  </a:lnTo>
                  <a:lnTo>
                    <a:pt x="3119" y="8713"/>
                  </a:lnTo>
                  <a:lnTo>
                    <a:pt x="2885" y="8349"/>
                  </a:lnTo>
                  <a:lnTo>
                    <a:pt x="3119" y="7924"/>
                  </a:lnTo>
                  <a:lnTo>
                    <a:pt x="3353" y="7623"/>
                  </a:lnTo>
                  <a:lnTo>
                    <a:pt x="3667" y="7684"/>
                  </a:lnTo>
                  <a:lnTo>
                    <a:pt x="3627" y="7321"/>
                  </a:lnTo>
                  <a:lnTo>
                    <a:pt x="3702" y="7019"/>
                  </a:lnTo>
                  <a:lnTo>
                    <a:pt x="3468" y="6656"/>
                  </a:lnTo>
                  <a:lnTo>
                    <a:pt x="3702" y="6293"/>
                  </a:lnTo>
                  <a:lnTo>
                    <a:pt x="4016" y="6231"/>
                  </a:lnTo>
                  <a:lnTo>
                    <a:pt x="4250" y="5930"/>
                  </a:lnTo>
                  <a:lnTo>
                    <a:pt x="4445" y="6293"/>
                  </a:lnTo>
                  <a:lnTo>
                    <a:pt x="4679" y="6115"/>
                  </a:lnTo>
                  <a:lnTo>
                    <a:pt x="4599" y="5690"/>
                  </a:lnTo>
                  <a:lnTo>
                    <a:pt x="4913" y="5813"/>
                  </a:lnTo>
                  <a:lnTo>
                    <a:pt x="5028" y="5566"/>
                  </a:lnTo>
                  <a:lnTo>
                    <a:pt x="5068" y="5203"/>
                  </a:lnTo>
                  <a:lnTo>
                    <a:pt x="5302" y="5203"/>
                  </a:lnTo>
                  <a:lnTo>
                    <a:pt x="5421" y="4840"/>
                  </a:lnTo>
                  <a:lnTo>
                    <a:pt x="5690" y="4840"/>
                  </a:lnTo>
                  <a:lnTo>
                    <a:pt x="5690" y="4600"/>
                  </a:lnTo>
                  <a:lnTo>
                    <a:pt x="6123" y="4723"/>
                  </a:lnTo>
                  <a:lnTo>
                    <a:pt x="6433" y="4661"/>
                  </a:lnTo>
                  <a:lnTo>
                    <a:pt x="6433" y="4298"/>
                  </a:lnTo>
                  <a:lnTo>
                    <a:pt x="6472" y="3811"/>
                  </a:lnTo>
                  <a:lnTo>
                    <a:pt x="6627" y="3695"/>
                  </a:lnTo>
                  <a:lnTo>
                    <a:pt x="6861" y="3996"/>
                  </a:lnTo>
                  <a:lnTo>
                    <a:pt x="7095" y="3571"/>
                  </a:lnTo>
                  <a:lnTo>
                    <a:pt x="7409" y="3811"/>
                  </a:lnTo>
                  <a:lnTo>
                    <a:pt x="7718" y="3811"/>
                  </a:lnTo>
                  <a:lnTo>
                    <a:pt x="8072" y="3510"/>
                  </a:lnTo>
                  <a:lnTo>
                    <a:pt x="8266" y="3873"/>
                  </a:lnTo>
                  <a:lnTo>
                    <a:pt x="8500" y="3695"/>
                  </a:lnTo>
                  <a:lnTo>
                    <a:pt x="8615" y="3996"/>
                  </a:lnTo>
                  <a:lnTo>
                    <a:pt x="8889" y="3811"/>
                  </a:lnTo>
                  <a:lnTo>
                    <a:pt x="9163" y="3996"/>
                  </a:lnTo>
                  <a:lnTo>
                    <a:pt x="9357" y="3633"/>
                  </a:lnTo>
                  <a:lnTo>
                    <a:pt x="10060" y="3633"/>
                  </a:lnTo>
                  <a:lnTo>
                    <a:pt x="10254" y="3270"/>
                  </a:lnTo>
                  <a:lnTo>
                    <a:pt x="10528" y="3332"/>
                  </a:lnTo>
                  <a:lnTo>
                    <a:pt x="10643" y="2907"/>
                  </a:lnTo>
                  <a:lnTo>
                    <a:pt x="11032" y="3030"/>
                  </a:lnTo>
                  <a:lnTo>
                    <a:pt x="11306" y="2783"/>
                  </a:lnTo>
                  <a:lnTo>
                    <a:pt x="12322" y="2783"/>
                  </a:lnTo>
                  <a:lnTo>
                    <a:pt x="12243" y="2365"/>
                  </a:lnTo>
                  <a:lnTo>
                    <a:pt x="12631" y="2242"/>
                  </a:lnTo>
                  <a:lnTo>
                    <a:pt x="12865" y="2002"/>
                  </a:lnTo>
                  <a:lnTo>
                    <a:pt x="12826" y="1638"/>
                  </a:lnTo>
                  <a:lnTo>
                    <a:pt x="13219" y="1638"/>
                  </a:lnTo>
                  <a:lnTo>
                    <a:pt x="13254" y="1337"/>
                  </a:lnTo>
                  <a:lnTo>
                    <a:pt x="13488" y="1213"/>
                  </a:lnTo>
                  <a:lnTo>
                    <a:pt x="13802" y="1213"/>
                  </a:lnTo>
                  <a:lnTo>
                    <a:pt x="14036" y="1028"/>
                  </a:lnTo>
                  <a:lnTo>
                    <a:pt x="14310" y="1152"/>
                  </a:lnTo>
                  <a:lnTo>
                    <a:pt x="14584" y="1213"/>
                  </a:lnTo>
                  <a:lnTo>
                    <a:pt x="14893" y="1152"/>
                  </a:lnTo>
                  <a:lnTo>
                    <a:pt x="15282" y="1213"/>
                  </a:lnTo>
                  <a:lnTo>
                    <a:pt x="15516" y="1275"/>
                  </a:lnTo>
                  <a:lnTo>
                    <a:pt x="15985" y="727"/>
                  </a:lnTo>
                  <a:lnTo>
                    <a:pt x="16338" y="0"/>
                  </a:lnTo>
                </a:path>
              </a:pathLst>
            </a:custGeom>
            <a:solidFill>
              <a:srgbClr val="FEFEFE"/>
            </a:solidFill>
            <a:ln w="3175" cap="flat">
              <a:solidFill>
                <a:srgbClr val="7C7C7C"/>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78" name="Freeform 7"/>
            <p:cNvSpPr/>
            <p:nvPr/>
          </p:nvSpPr>
          <p:spPr>
            <a:xfrm>
              <a:off x="2110234" y="1496547"/>
              <a:ext cx="967008" cy="908752"/>
            </a:xfrm>
            <a:custGeom>
              <a:avLst/>
              <a:gdLst/>
              <a:ahLst/>
              <a:cxnLst>
                <a:cxn ang="0">
                  <a:pos x="wd2" y="hd2"/>
                </a:cxn>
                <a:cxn ang="5400000">
                  <a:pos x="wd2" y="hd2"/>
                </a:cxn>
                <a:cxn ang="10800000">
                  <a:pos x="wd2" y="hd2"/>
                </a:cxn>
                <a:cxn ang="16200000">
                  <a:pos x="wd2" y="hd2"/>
                </a:cxn>
              </a:cxnLst>
              <a:rect l="0" t="0" r="r" b="b"/>
              <a:pathLst>
                <a:path w="21600" h="21600" extrusionOk="0">
                  <a:moveTo>
                    <a:pt x="20521" y="12712"/>
                  </a:moveTo>
                  <a:lnTo>
                    <a:pt x="20613" y="12474"/>
                  </a:lnTo>
                  <a:lnTo>
                    <a:pt x="20389" y="12376"/>
                  </a:lnTo>
                  <a:lnTo>
                    <a:pt x="20654" y="11899"/>
                  </a:lnTo>
                  <a:lnTo>
                    <a:pt x="20567" y="11612"/>
                  </a:lnTo>
                  <a:lnTo>
                    <a:pt x="20343" y="11374"/>
                  </a:lnTo>
                  <a:lnTo>
                    <a:pt x="20430" y="10897"/>
                  </a:lnTo>
                  <a:lnTo>
                    <a:pt x="20343" y="10513"/>
                  </a:lnTo>
                  <a:lnTo>
                    <a:pt x="20028" y="10085"/>
                  </a:lnTo>
                  <a:lnTo>
                    <a:pt x="19804" y="9798"/>
                  </a:lnTo>
                  <a:lnTo>
                    <a:pt x="19626" y="9365"/>
                  </a:lnTo>
                  <a:lnTo>
                    <a:pt x="19712" y="9029"/>
                  </a:lnTo>
                  <a:lnTo>
                    <a:pt x="19850" y="8698"/>
                  </a:lnTo>
                  <a:lnTo>
                    <a:pt x="19804" y="8173"/>
                  </a:lnTo>
                  <a:lnTo>
                    <a:pt x="19712" y="7837"/>
                  </a:lnTo>
                  <a:lnTo>
                    <a:pt x="19890" y="7550"/>
                  </a:lnTo>
                  <a:lnTo>
                    <a:pt x="19804" y="7166"/>
                  </a:lnTo>
                  <a:lnTo>
                    <a:pt x="19982" y="6927"/>
                  </a:lnTo>
                  <a:lnTo>
                    <a:pt x="19850" y="6689"/>
                  </a:lnTo>
                  <a:lnTo>
                    <a:pt x="19982" y="6402"/>
                  </a:lnTo>
                  <a:lnTo>
                    <a:pt x="19758" y="6115"/>
                  </a:lnTo>
                  <a:lnTo>
                    <a:pt x="19850" y="5925"/>
                  </a:lnTo>
                  <a:lnTo>
                    <a:pt x="19534" y="5779"/>
                  </a:lnTo>
                  <a:lnTo>
                    <a:pt x="19534" y="5492"/>
                  </a:lnTo>
                  <a:lnTo>
                    <a:pt x="19850" y="5254"/>
                  </a:lnTo>
                  <a:lnTo>
                    <a:pt x="20073" y="4967"/>
                  </a:lnTo>
                  <a:lnTo>
                    <a:pt x="20613" y="4393"/>
                  </a:lnTo>
                  <a:lnTo>
                    <a:pt x="20791" y="4154"/>
                  </a:lnTo>
                  <a:lnTo>
                    <a:pt x="20654" y="3824"/>
                  </a:lnTo>
                  <a:lnTo>
                    <a:pt x="20521" y="3537"/>
                  </a:lnTo>
                  <a:lnTo>
                    <a:pt x="20699" y="3201"/>
                  </a:lnTo>
                  <a:lnTo>
                    <a:pt x="20567" y="2865"/>
                  </a:lnTo>
                  <a:lnTo>
                    <a:pt x="20791" y="2340"/>
                  </a:lnTo>
                  <a:lnTo>
                    <a:pt x="21015" y="2053"/>
                  </a:lnTo>
                  <a:lnTo>
                    <a:pt x="21239" y="1674"/>
                  </a:lnTo>
                  <a:lnTo>
                    <a:pt x="21600" y="1387"/>
                  </a:lnTo>
                  <a:lnTo>
                    <a:pt x="21554" y="1051"/>
                  </a:lnTo>
                  <a:lnTo>
                    <a:pt x="21239" y="953"/>
                  </a:lnTo>
                  <a:lnTo>
                    <a:pt x="21061" y="617"/>
                  </a:lnTo>
                  <a:lnTo>
                    <a:pt x="21239" y="428"/>
                  </a:lnTo>
                  <a:lnTo>
                    <a:pt x="20969" y="190"/>
                  </a:lnTo>
                  <a:lnTo>
                    <a:pt x="20613" y="0"/>
                  </a:lnTo>
                  <a:lnTo>
                    <a:pt x="20206" y="0"/>
                  </a:lnTo>
                  <a:lnTo>
                    <a:pt x="19936" y="49"/>
                  </a:lnTo>
                  <a:lnTo>
                    <a:pt x="19443" y="190"/>
                  </a:lnTo>
                  <a:lnTo>
                    <a:pt x="19127" y="379"/>
                  </a:lnTo>
                  <a:lnTo>
                    <a:pt x="18725" y="330"/>
                  </a:lnTo>
                  <a:lnTo>
                    <a:pt x="18364" y="141"/>
                  </a:lnTo>
                  <a:lnTo>
                    <a:pt x="18008" y="141"/>
                  </a:lnTo>
                  <a:lnTo>
                    <a:pt x="17646" y="330"/>
                  </a:lnTo>
                  <a:lnTo>
                    <a:pt x="17468" y="574"/>
                  </a:lnTo>
                  <a:lnTo>
                    <a:pt x="17020" y="617"/>
                  </a:lnTo>
                  <a:lnTo>
                    <a:pt x="16613" y="477"/>
                  </a:lnTo>
                  <a:lnTo>
                    <a:pt x="16211" y="666"/>
                  </a:lnTo>
                  <a:lnTo>
                    <a:pt x="15942" y="861"/>
                  </a:lnTo>
                  <a:lnTo>
                    <a:pt x="15224" y="715"/>
                  </a:lnTo>
                  <a:lnTo>
                    <a:pt x="14324" y="953"/>
                  </a:lnTo>
                  <a:lnTo>
                    <a:pt x="14008" y="861"/>
                  </a:lnTo>
                  <a:lnTo>
                    <a:pt x="13474" y="666"/>
                  </a:lnTo>
                  <a:lnTo>
                    <a:pt x="12349" y="666"/>
                  </a:lnTo>
                  <a:lnTo>
                    <a:pt x="11810" y="617"/>
                  </a:lnTo>
                  <a:lnTo>
                    <a:pt x="11449" y="574"/>
                  </a:lnTo>
                  <a:lnTo>
                    <a:pt x="11271" y="861"/>
                  </a:lnTo>
                  <a:lnTo>
                    <a:pt x="11001" y="1192"/>
                  </a:lnTo>
                  <a:lnTo>
                    <a:pt x="10599" y="1387"/>
                  </a:lnTo>
                  <a:lnTo>
                    <a:pt x="10329" y="1240"/>
                  </a:lnTo>
                  <a:lnTo>
                    <a:pt x="10105" y="953"/>
                  </a:lnTo>
                  <a:lnTo>
                    <a:pt x="9922" y="1143"/>
                  </a:lnTo>
                  <a:lnTo>
                    <a:pt x="9566" y="1143"/>
                  </a:lnTo>
                  <a:lnTo>
                    <a:pt x="9383" y="1576"/>
                  </a:lnTo>
                  <a:lnTo>
                    <a:pt x="9027" y="1576"/>
                  </a:lnTo>
                  <a:lnTo>
                    <a:pt x="8849" y="1814"/>
                  </a:lnTo>
                  <a:lnTo>
                    <a:pt x="8263" y="1766"/>
                  </a:lnTo>
                  <a:lnTo>
                    <a:pt x="7770" y="1814"/>
                  </a:lnTo>
                  <a:lnTo>
                    <a:pt x="7363" y="1576"/>
                  </a:lnTo>
                  <a:lnTo>
                    <a:pt x="7322" y="1863"/>
                  </a:lnTo>
                  <a:lnTo>
                    <a:pt x="7052" y="2004"/>
                  </a:lnTo>
                  <a:lnTo>
                    <a:pt x="6915" y="2389"/>
                  </a:lnTo>
                  <a:lnTo>
                    <a:pt x="6600" y="2578"/>
                  </a:lnTo>
                  <a:lnTo>
                    <a:pt x="6513" y="2865"/>
                  </a:lnTo>
                  <a:lnTo>
                    <a:pt x="6289" y="3104"/>
                  </a:lnTo>
                  <a:lnTo>
                    <a:pt x="6289" y="3391"/>
                  </a:lnTo>
                  <a:lnTo>
                    <a:pt x="5974" y="3629"/>
                  </a:lnTo>
                  <a:lnTo>
                    <a:pt x="5928" y="3916"/>
                  </a:lnTo>
                  <a:lnTo>
                    <a:pt x="5612" y="4154"/>
                  </a:lnTo>
                  <a:lnTo>
                    <a:pt x="5480" y="4393"/>
                  </a:lnTo>
                  <a:lnTo>
                    <a:pt x="5073" y="4441"/>
                  </a:lnTo>
                  <a:lnTo>
                    <a:pt x="4717" y="4588"/>
                  </a:lnTo>
                  <a:lnTo>
                    <a:pt x="4178" y="4588"/>
                  </a:lnTo>
                  <a:lnTo>
                    <a:pt x="3638" y="4967"/>
                  </a:lnTo>
                  <a:lnTo>
                    <a:pt x="3145" y="5303"/>
                  </a:lnTo>
                  <a:lnTo>
                    <a:pt x="2783" y="5541"/>
                  </a:lnTo>
                  <a:lnTo>
                    <a:pt x="2381" y="5828"/>
                  </a:lnTo>
                  <a:lnTo>
                    <a:pt x="2244" y="6353"/>
                  </a:lnTo>
                  <a:lnTo>
                    <a:pt x="1974" y="6592"/>
                  </a:lnTo>
                  <a:lnTo>
                    <a:pt x="1527" y="6879"/>
                  </a:lnTo>
                  <a:lnTo>
                    <a:pt x="1170" y="7166"/>
                  </a:lnTo>
                  <a:lnTo>
                    <a:pt x="763" y="7404"/>
                  </a:lnTo>
                  <a:lnTo>
                    <a:pt x="539" y="8027"/>
                  </a:lnTo>
                  <a:lnTo>
                    <a:pt x="315" y="8460"/>
                  </a:lnTo>
                  <a:lnTo>
                    <a:pt x="0" y="8742"/>
                  </a:lnTo>
                  <a:lnTo>
                    <a:pt x="361" y="20977"/>
                  </a:lnTo>
                  <a:lnTo>
                    <a:pt x="585" y="21172"/>
                  </a:lnTo>
                  <a:lnTo>
                    <a:pt x="987" y="21075"/>
                  </a:lnTo>
                  <a:lnTo>
                    <a:pt x="1211" y="21215"/>
                  </a:lnTo>
                  <a:lnTo>
                    <a:pt x="1664" y="21172"/>
                  </a:lnTo>
                  <a:lnTo>
                    <a:pt x="1705" y="21410"/>
                  </a:lnTo>
                  <a:lnTo>
                    <a:pt x="2112" y="21362"/>
                  </a:lnTo>
                  <a:lnTo>
                    <a:pt x="2112" y="21551"/>
                  </a:lnTo>
                  <a:lnTo>
                    <a:pt x="2559" y="21410"/>
                  </a:lnTo>
                  <a:lnTo>
                    <a:pt x="2697" y="21600"/>
                  </a:lnTo>
                  <a:lnTo>
                    <a:pt x="3007" y="21313"/>
                  </a:lnTo>
                  <a:lnTo>
                    <a:pt x="2961" y="21026"/>
                  </a:lnTo>
                  <a:lnTo>
                    <a:pt x="3190" y="20788"/>
                  </a:lnTo>
                  <a:lnTo>
                    <a:pt x="3638" y="20934"/>
                  </a:lnTo>
                  <a:lnTo>
                    <a:pt x="3770" y="21264"/>
                  </a:lnTo>
                  <a:lnTo>
                    <a:pt x="4086" y="21075"/>
                  </a:lnTo>
                  <a:lnTo>
                    <a:pt x="4534" y="20977"/>
                  </a:lnTo>
                  <a:lnTo>
                    <a:pt x="4758" y="20549"/>
                  </a:lnTo>
                  <a:lnTo>
                    <a:pt x="5165" y="20452"/>
                  </a:lnTo>
                  <a:lnTo>
                    <a:pt x="5210" y="20073"/>
                  </a:lnTo>
                  <a:lnTo>
                    <a:pt x="5165" y="19878"/>
                  </a:lnTo>
                  <a:lnTo>
                    <a:pt x="5389" y="19688"/>
                  </a:lnTo>
                  <a:lnTo>
                    <a:pt x="5119" y="19401"/>
                  </a:lnTo>
                  <a:lnTo>
                    <a:pt x="5389" y="19065"/>
                  </a:lnTo>
                  <a:lnTo>
                    <a:pt x="5658" y="18827"/>
                  </a:lnTo>
                  <a:lnTo>
                    <a:pt x="6020" y="18876"/>
                  </a:lnTo>
                  <a:lnTo>
                    <a:pt x="5974" y="18589"/>
                  </a:lnTo>
                  <a:lnTo>
                    <a:pt x="6060" y="18350"/>
                  </a:lnTo>
                  <a:lnTo>
                    <a:pt x="5791" y="18063"/>
                  </a:lnTo>
                  <a:lnTo>
                    <a:pt x="6060" y="17776"/>
                  </a:lnTo>
                  <a:lnTo>
                    <a:pt x="6421" y="17727"/>
                  </a:lnTo>
                  <a:lnTo>
                    <a:pt x="6691" y="17489"/>
                  </a:lnTo>
                  <a:lnTo>
                    <a:pt x="6915" y="17776"/>
                  </a:lnTo>
                  <a:lnTo>
                    <a:pt x="7185" y="17635"/>
                  </a:lnTo>
                  <a:lnTo>
                    <a:pt x="7093" y="17299"/>
                  </a:lnTo>
                  <a:lnTo>
                    <a:pt x="7454" y="17397"/>
                  </a:lnTo>
                  <a:lnTo>
                    <a:pt x="7587" y="17202"/>
                  </a:lnTo>
                  <a:lnTo>
                    <a:pt x="7633" y="16915"/>
                  </a:lnTo>
                  <a:lnTo>
                    <a:pt x="7902" y="16915"/>
                  </a:lnTo>
                  <a:lnTo>
                    <a:pt x="8040" y="16628"/>
                  </a:lnTo>
                  <a:lnTo>
                    <a:pt x="8350" y="16628"/>
                  </a:lnTo>
                  <a:lnTo>
                    <a:pt x="8350" y="16438"/>
                  </a:lnTo>
                  <a:lnTo>
                    <a:pt x="8849" y="16536"/>
                  </a:lnTo>
                  <a:lnTo>
                    <a:pt x="9205" y="16487"/>
                  </a:lnTo>
                  <a:lnTo>
                    <a:pt x="9205" y="16200"/>
                  </a:lnTo>
                  <a:lnTo>
                    <a:pt x="9251" y="15815"/>
                  </a:lnTo>
                  <a:lnTo>
                    <a:pt x="9429" y="15723"/>
                  </a:lnTo>
                  <a:lnTo>
                    <a:pt x="9698" y="15962"/>
                  </a:lnTo>
                  <a:lnTo>
                    <a:pt x="9968" y="15626"/>
                  </a:lnTo>
                  <a:lnTo>
                    <a:pt x="10329" y="15815"/>
                  </a:lnTo>
                  <a:lnTo>
                    <a:pt x="10686" y="15815"/>
                  </a:lnTo>
                  <a:lnTo>
                    <a:pt x="11093" y="15577"/>
                  </a:lnTo>
                  <a:lnTo>
                    <a:pt x="11316" y="15864"/>
                  </a:lnTo>
                  <a:lnTo>
                    <a:pt x="11586" y="15723"/>
                  </a:lnTo>
                  <a:lnTo>
                    <a:pt x="11718" y="15962"/>
                  </a:lnTo>
                  <a:lnTo>
                    <a:pt x="12034" y="15815"/>
                  </a:lnTo>
                  <a:lnTo>
                    <a:pt x="12349" y="15962"/>
                  </a:lnTo>
                  <a:lnTo>
                    <a:pt x="12573" y="15675"/>
                  </a:lnTo>
                  <a:lnTo>
                    <a:pt x="13382" y="15675"/>
                  </a:lnTo>
                  <a:lnTo>
                    <a:pt x="13606" y="15388"/>
                  </a:lnTo>
                  <a:lnTo>
                    <a:pt x="13922" y="15436"/>
                  </a:lnTo>
                  <a:lnTo>
                    <a:pt x="14054" y="15101"/>
                  </a:lnTo>
                  <a:lnTo>
                    <a:pt x="14502" y="15198"/>
                  </a:lnTo>
                  <a:lnTo>
                    <a:pt x="14817" y="15003"/>
                  </a:lnTo>
                  <a:lnTo>
                    <a:pt x="15988" y="15003"/>
                  </a:lnTo>
                  <a:lnTo>
                    <a:pt x="15896" y="14673"/>
                  </a:lnTo>
                  <a:lnTo>
                    <a:pt x="16344" y="14575"/>
                  </a:lnTo>
                  <a:lnTo>
                    <a:pt x="16613" y="14386"/>
                  </a:lnTo>
                  <a:lnTo>
                    <a:pt x="16568" y="14098"/>
                  </a:lnTo>
                  <a:lnTo>
                    <a:pt x="17020" y="14098"/>
                  </a:lnTo>
                  <a:lnTo>
                    <a:pt x="17061" y="13860"/>
                  </a:lnTo>
                  <a:lnTo>
                    <a:pt x="17331" y="13763"/>
                  </a:lnTo>
                  <a:lnTo>
                    <a:pt x="17692" y="13763"/>
                  </a:lnTo>
                  <a:lnTo>
                    <a:pt x="17962" y="13616"/>
                  </a:lnTo>
                  <a:lnTo>
                    <a:pt x="18277" y="13714"/>
                  </a:lnTo>
                  <a:lnTo>
                    <a:pt x="18593" y="13763"/>
                  </a:lnTo>
                  <a:lnTo>
                    <a:pt x="18949" y="13714"/>
                  </a:lnTo>
                  <a:lnTo>
                    <a:pt x="19397" y="13763"/>
                  </a:lnTo>
                  <a:lnTo>
                    <a:pt x="19666" y="13811"/>
                  </a:lnTo>
                  <a:lnTo>
                    <a:pt x="20206" y="13378"/>
                  </a:lnTo>
                  <a:lnTo>
                    <a:pt x="20613" y="12804"/>
                  </a:lnTo>
                  <a:lnTo>
                    <a:pt x="20521" y="12712"/>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79" name="Freeform 8"/>
            <p:cNvSpPr/>
            <p:nvPr/>
          </p:nvSpPr>
          <p:spPr>
            <a:xfrm>
              <a:off x="1346893" y="-1"/>
              <a:ext cx="660668" cy="512017"/>
            </a:xfrm>
            <a:custGeom>
              <a:avLst/>
              <a:gdLst/>
              <a:ahLst/>
              <a:cxnLst>
                <a:cxn ang="0">
                  <a:pos x="wd2" y="hd2"/>
                </a:cxn>
                <a:cxn ang="5400000">
                  <a:pos x="wd2" y="hd2"/>
                </a:cxn>
                <a:cxn ang="10800000">
                  <a:pos x="wd2" y="hd2"/>
                </a:cxn>
                <a:cxn ang="16200000">
                  <a:pos x="wd2" y="hd2"/>
                </a:cxn>
              </a:cxnLst>
              <a:rect l="0" t="0" r="r" b="b"/>
              <a:pathLst>
                <a:path w="21600" h="21600" extrusionOk="0">
                  <a:moveTo>
                    <a:pt x="7681" y="21514"/>
                  </a:moveTo>
                  <a:lnTo>
                    <a:pt x="8076" y="21005"/>
                  </a:lnTo>
                  <a:lnTo>
                    <a:pt x="8076" y="20074"/>
                  </a:lnTo>
                  <a:lnTo>
                    <a:pt x="8403" y="19651"/>
                  </a:lnTo>
                  <a:lnTo>
                    <a:pt x="8664" y="19142"/>
                  </a:lnTo>
                  <a:lnTo>
                    <a:pt x="8857" y="18634"/>
                  </a:lnTo>
                  <a:lnTo>
                    <a:pt x="9185" y="17702"/>
                  </a:lnTo>
                  <a:lnTo>
                    <a:pt x="9386" y="17030"/>
                  </a:lnTo>
                  <a:lnTo>
                    <a:pt x="9579" y="16435"/>
                  </a:lnTo>
                  <a:lnTo>
                    <a:pt x="9974" y="15926"/>
                  </a:lnTo>
                  <a:lnTo>
                    <a:pt x="9974" y="15331"/>
                  </a:lnTo>
                  <a:lnTo>
                    <a:pt x="10629" y="14659"/>
                  </a:lnTo>
                  <a:lnTo>
                    <a:pt x="11284" y="14064"/>
                  </a:lnTo>
                  <a:lnTo>
                    <a:pt x="12073" y="13891"/>
                  </a:lnTo>
                  <a:lnTo>
                    <a:pt x="12467" y="13382"/>
                  </a:lnTo>
                  <a:lnTo>
                    <a:pt x="12862" y="12624"/>
                  </a:lnTo>
                  <a:lnTo>
                    <a:pt x="13651" y="10925"/>
                  </a:lnTo>
                  <a:lnTo>
                    <a:pt x="13911" y="10330"/>
                  </a:lnTo>
                  <a:lnTo>
                    <a:pt x="14306" y="9658"/>
                  </a:lnTo>
                  <a:lnTo>
                    <a:pt x="14440" y="9149"/>
                  </a:lnTo>
                  <a:lnTo>
                    <a:pt x="14834" y="8554"/>
                  </a:lnTo>
                  <a:lnTo>
                    <a:pt x="15556" y="8304"/>
                  </a:lnTo>
                  <a:lnTo>
                    <a:pt x="16740" y="8045"/>
                  </a:lnTo>
                  <a:lnTo>
                    <a:pt x="17395" y="7622"/>
                  </a:lnTo>
                  <a:lnTo>
                    <a:pt x="18444" y="7286"/>
                  </a:lnTo>
                  <a:lnTo>
                    <a:pt x="19107" y="7027"/>
                  </a:lnTo>
                  <a:lnTo>
                    <a:pt x="19829" y="6442"/>
                  </a:lnTo>
                  <a:lnTo>
                    <a:pt x="20156" y="5674"/>
                  </a:lnTo>
                  <a:lnTo>
                    <a:pt x="21012" y="5165"/>
                  </a:lnTo>
                  <a:lnTo>
                    <a:pt x="21600" y="4570"/>
                  </a:lnTo>
                  <a:lnTo>
                    <a:pt x="21533" y="3898"/>
                  </a:lnTo>
                  <a:lnTo>
                    <a:pt x="21139" y="2966"/>
                  </a:lnTo>
                  <a:lnTo>
                    <a:pt x="20811" y="2285"/>
                  </a:lnTo>
                  <a:lnTo>
                    <a:pt x="20223" y="1613"/>
                  </a:lnTo>
                  <a:lnTo>
                    <a:pt x="19434" y="1104"/>
                  </a:lnTo>
                  <a:lnTo>
                    <a:pt x="18444" y="682"/>
                  </a:lnTo>
                  <a:lnTo>
                    <a:pt x="17596" y="173"/>
                  </a:lnTo>
                  <a:lnTo>
                    <a:pt x="17000" y="0"/>
                  </a:lnTo>
                  <a:lnTo>
                    <a:pt x="16278" y="86"/>
                  </a:lnTo>
                  <a:lnTo>
                    <a:pt x="15884" y="595"/>
                  </a:lnTo>
                  <a:lnTo>
                    <a:pt x="16278" y="1190"/>
                  </a:lnTo>
                  <a:lnTo>
                    <a:pt x="16085" y="1776"/>
                  </a:lnTo>
                  <a:lnTo>
                    <a:pt x="15296" y="1613"/>
                  </a:lnTo>
                  <a:lnTo>
                    <a:pt x="14834" y="2035"/>
                  </a:lnTo>
                  <a:lnTo>
                    <a:pt x="15229" y="2794"/>
                  </a:lnTo>
                  <a:lnTo>
                    <a:pt x="15035" y="3389"/>
                  </a:lnTo>
                  <a:lnTo>
                    <a:pt x="14246" y="3475"/>
                  </a:lnTo>
                  <a:lnTo>
                    <a:pt x="13911" y="2794"/>
                  </a:lnTo>
                  <a:lnTo>
                    <a:pt x="13390" y="2707"/>
                  </a:lnTo>
                  <a:lnTo>
                    <a:pt x="12929" y="2966"/>
                  </a:lnTo>
                  <a:lnTo>
                    <a:pt x="12862" y="4320"/>
                  </a:lnTo>
                  <a:lnTo>
                    <a:pt x="12408" y="5510"/>
                  </a:lnTo>
                  <a:lnTo>
                    <a:pt x="12140" y="6182"/>
                  </a:lnTo>
                  <a:lnTo>
                    <a:pt x="11418" y="6605"/>
                  </a:lnTo>
                  <a:lnTo>
                    <a:pt x="10956" y="6950"/>
                  </a:lnTo>
                  <a:lnTo>
                    <a:pt x="10696" y="7450"/>
                  </a:lnTo>
                  <a:lnTo>
                    <a:pt x="9974" y="7882"/>
                  </a:lnTo>
                  <a:lnTo>
                    <a:pt x="9252" y="7709"/>
                  </a:lnTo>
                  <a:lnTo>
                    <a:pt x="8723" y="7795"/>
                  </a:lnTo>
                  <a:lnTo>
                    <a:pt x="8336" y="8131"/>
                  </a:lnTo>
                  <a:lnTo>
                    <a:pt x="7748" y="8218"/>
                  </a:lnTo>
                  <a:lnTo>
                    <a:pt x="7093" y="8726"/>
                  </a:lnTo>
                  <a:lnTo>
                    <a:pt x="6498" y="9235"/>
                  </a:lnTo>
                  <a:lnTo>
                    <a:pt x="6103" y="9994"/>
                  </a:lnTo>
                  <a:lnTo>
                    <a:pt x="5448" y="10253"/>
                  </a:lnTo>
                  <a:lnTo>
                    <a:pt x="4920" y="10675"/>
                  </a:lnTo>
                  <a:lnTo>
                    <a:pt x="4920" y="11270"/>
                  </a:lnTo>
                  <a:lnTo>
                    <a:pt x="4198" y="11434"/>
                  </a:lnTo>
                  <a:lnTo>
                    <a:pt x="3803" y="12029"/>
                  </a:lnTo>
                  <a:lnTo>
                    <a:pt x="3282" y="12538"/>
                  </a:lnTo>
                  <a:lnTo>
                    <a:pt x="2627" y="12710"/>
                  </a:lnTo>
                  <a:lnTo>
                    <a:pt x="1571" y="12710"/>
                  </a:lnTo>
                  <a:lnTo>
                    <a:pt x="849" y="12787"/>
                  </a:lnTo>
                  <a:lnTo>
                    <a:pt x="722" y="13382"/>
                  </a:lnTo>
                  <a:lnTo>
                    <a:pt x="127" y="14150"/>
                  </a:lnTo>
                  <a:lnTo>
                    <a:pt x="60" y="15082"/>
                  </a:lnTo>
                  <a:lnTo>
                    <a:pt x="0" y="16013"/>
                  </a:lnTo>
                  <a:lnTo>
                    <a:pt x="194" y="16598"/>
                  </a:lnTo>
                  <a:lnTo>
                    <a:pt x="521" y="16944"/>
                  </a:lnTo>
                  <a:lnTo>
                    <a:pt x="454" y="17366"/>
                  </a:lnTo>
                  <a:lnTo>
                    <a:pt x="1310" y="17280"/>
                  </a:lnTo>
                  <a:lnTo>
                    <a:pt x="2233" y="16944"/>
                  </a:lnTo>
                  <a:lnTo>
                    <a:pt x="3081" y="16944"/>
                  </a:lnTo>
                  <a:lnTo>
                    <a:pt x="3543" y="17030"/>
                  </a:lnTo>
                  <a:lnTo>
                    <a:pt x="3476" y="17702"/>
                  </a:lnTo>
                  <a:lnTo>
                    <a:pt x="3349" y="18384"/>
                  </a:lnTo>
                  <a:lnTo>
                    <a:pt x="4138" y="18038"/>
                  </a:lnTo>
                  <a:lnTo>
                    <a:pt x="4466" y="18634"/>
                  </a:lnTo>
                  <a:lnTo>
                    <a:pt x="4920" y="18806"/>
                  </a:lnTo>
                  <a:lnTo>
                    <a:pt x="5255" y="19315"/>
                  </a:lnTo>
                  <a:lnTo>
                    <a:pt x="5121" y="19910"/>
                  </a:lnTo>
                  <a:lnTo>
                    <a:pt x="4793" y="20333"/>
                  </a:lnTo>
                  <a:lnTo>
                    <a:pt x="4399" y="21005"/>
                  </a:lnTo>
                  <a:lnTo>
                    <a:pt x="4860" y="21178"/>
                  </a:lnTo>
                  <a:lnTo>
                    <a:pt x="4920" y="21600"/>
                  </a:lnTo>
                  <a:lnTo>
                    <a:pt x="5448" y="21264"/>
                  </a:lnTo>
                  <a:lnTo>
                    <a:pt x="6044" y="21264"/>
                  </a:lnTo>
                  <a:lnTo>
                    <a:pt x="6431" y="21427"/>
                  </a:lnTo>
                  <a:lnTo>
                    <a:pt x="7093" y="21350"/>
                  </a:lnTo>
                  <a:lnTo>
                    <a:pt x="7681" y="21514"/>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0" name="Freeform 9"/>
            <p:cNvSpPr/>
            <p:nvPr/>
          </p:nvSpPr>
          <p:spPr>
            <a:xfrm>
              <a:off x="1011425" y="295291"/>
              <a:ext cx="365375" cy="573284"/>
            </a:xfrm>
            <a:custGeom>
              <a:avLst/>
              <a:gdLst/>
              <a:ahLst/>
              <a:cxnLst>
                <a:cxn ang="0">
                  <a:pos x="wd2" y="hd2"/>
                </a:cxn>
                <a:cxn ang="5400000">
                  <a:pos x="wd2" y="hd2"/>
                </a:cxn>
                <a:cxn ang="10800000">
                  <a:pos x="wd2" y="hd2"/>
                </a:cxn>
                <a:cxn ang="16200000">
                  <a:pos x="wd2" y="hd2"/>
                </a:cxn>
              </a:cxnLst>
              <a:rect l="0" t="0" r="r" b="b"/>
              <a:pathLst>
                <a:path w="21600" h="21600" extrusionOk="0">
                  <a:moveTo>
                    <a:pt x="20053" y="4775"/>
                  </a:moveTo>
                  <a:lnTo>
                    <a:pt x="20645" y="4775"/>
                  </a:lnTo>
                  <a:lnTo>
                    <a:pt x="21600" y="5153"/>
                  </a:lnTo>
                  <a:lnTo>
                    <a:pt x="20887" y="5840"/>
                  </a:lnTo>
                  <a:lnTo>
                    <a:pt x="21129" y="6364"/>
                  </a:lnTo>
                  <a:lnTo>
                    <a:pt x="21250" y="7051"/>
                  </a:lnTo>
                  <a:lnTo>
                    <a:pt x="20295" y="7274"/>
                  </a:lnTo>
                  <a:lnTo>
                    <a:pt x="20053" y="7807"/>
                  </a:lnTo>
                  <a:lnTo>
                    <a:pt x="19112" y="7962"/>
                  </a:lnTo>
                  <a:lnTo>
                    <a:pt x="18036" y="8262"/>
                  </a:lnTo>
                  <a:lnTo>
                    <a:pt x="16731" y="8339"/>
                  </a:lnTo>
                  <a:lnTo>
                    <a:pt x="15669" y="8941"/>
                  </a:lnTo>
                  <a:lnTo>
                    <a:pt x="15306" y="9550"/>
                  </a:lnTo>
                  <a:lnTo>
                    <a:pt x="14593" y="9928"/>
                  </a:lnTo>
                  <a:lnTo>
                    <a:pt x="14001" y="10461"/>
                  </a:lnTo>
                  <a:lnTo>
                    <a:pt x="14001" y="11371"/>
                  </a:lnTo>
                  <a:lnTo>
                    <a:pt x="14243" y="12050"/>
                  </a:lnTo>
                  <a:lnTo>
                    <a:pt x="15306" y="12728"/>
                  </a:lnTo>
                  <a:lnTo>
                    <a:pt x="16610" y="13338"/>
                  </a:lnTo>
                  <a:lnTo>
                    <a:pt x="17807" y="14016"/>
                  </a:lnTo>
                  <a:lnTo>
                    <a:pt x="18520" y="14781"/>
                  </a:lnTo>
                  <a:lnTo>
                    <a:pt x="18870" y="15382"/>
                  </a:lnTo>
                  <a:lnTo>
                    <a:pt x="18870" y="15914"/>
                  </a:lnTo>
                  <a:lnTo>
                    <a:pt x="17565" y="15837"/>
                  </a:lnTo>
                  <a:lnTo>
                    <a:pt x="16610" y="15914"/>
                  </a:lnTo>
                  <a:lnTo>
                    <a:pt x="14835" y="15837"/>
                  </a:lnTo>
                  <a:lnTo>
                    <a:pt x="14122" y="15992"/>
                  </a:lnTo>
                  <a:lnTo>
                    <a:pt x="14001" y="16593"/>
                  </a:lnTo>
                  <a:lnTo>
                    <a:pt x="13060" y="16825"/>
                  </a:lnTo>
                  <a:lnTo>
                    <a:pt x="14001" y="17125"/>
                  </a:lnTo>
                  <a:lnTo>
                    <a:pt x="15077" y="17357"/>
                  </a:lnTo>
                  <a:lnTo>
                    <a:pt x="15790" y="17890"/>
                  </a:lnTo>
                  <a:lnTo>
                    <a:pt x="16382" y="18491"/>
                  </a:lnTo>
                  <a:lnTo>
                    <a:pt x="16139" y="19556"/>
                  </a:lnTo>
                  <a:lnTo>
                    <a:pt x="17565" y="19556"/>
                  </a:lnTo>
                  <a:lnTo>
                    <a:pt x="17686" y="20011"/>
                  </a:lnTo>
                  <a:lnTo>
                    <a:pt x="18036" y="20535"/>
                  </a:lnTo>
                  <a:lnTo>
                    <a:pt x="18749" y="20535"/>
                  </a:lnTo>
                  <a:lnTo>
                    <a:pt x="18520" y="21068"/>
                  </a:lnTo>
                  <a:lnTo>
                    <a:pt x="18036" y="21600"/>
                  </a:lnTo>
                  <a:lnTo>
                    <a:pt x="16852" y="21523"/>
                  </a:lnTo>
                  <a:lnTo>
                    <a:pt x="15790" y="21445"/>
                  </a:lnTo>
                  <a:lnTo>
                    <a:pt x="15185" y="21145"/>
                  </a:lnTo>
                  <a:lnTo>
                    <a:pt x="14364" y="21523"/>
                  </a:lnTo>
                  <a:lnTo>
                    <a:pt x="13530" y="21445"/>
                  </a:lnTo>
                  <a:lnTo>
                    <a:pt x="13060" y="20844"/>
                  </a:lnTo>
                  <a:lnTo>
                    <a:pt x="12105" y="20690"/>
                  </a:lnTo>
                  <a:lnTo>
                    <a:pt x="11042" y="20157"/>
                  </a:lnTo>
                  <a:lnTo>
                    <a:pt x="10679" y="19556"/>
                  </a:lnTo>
                  <a:lnTo>
                    <a:pt x="9845" y="19324"/>
                  </a:lnTo>
                  <a:lnTo>
                    <a:pt x="9025" y="19556"/>
                  </a:lnTo>
                  <a:lnTo>
                    <a:pt x="8540" y="18723"/>
                  </a:lnTo>
                  <a:lnTo>
                    <a:pt x="7828" y="19247"/>
                  </a:lnTo>
                  <a:lnTo>
                    <a:pt x="6523" y="18946"/>
                  </a:lnTo>
                  <a:lnTo>
                    <a:pt x="5810" y="18414"/>
                  </a:lnTo>
                  <a:lnTo>
                    <a:pt x="4869" y="17890"/>
                  </a:lnTo>
                  <a:lnTo>
                    <a:pt x="3914" y="17503"/>
                  </a:lnTo>
                  <a:lnTo>
                    <a:pt x="2851" y="17658"/>
                  </a:lnTo>
                  <a:lnTo>
                    <a:pt x="2730" y="17048"/>
                  </a:lnTo>
                  <a:lnTo>
                    <a:pt x="2972" y="16447"/>
                  </a:lnTo>
                  <a:lnTo>
                    <a:pt x="3080" y="16069"/>
                  </a:lnTo>
                  <a:lnTo>
                    <a:pt x="2609" y="15614"/>
                  </a:lnTo>
                  <a:lnTo>
                    <a:pt x="2138" y="14927"/>
                  </a:lnTo>
                  <a:lnTo>
                    <a:pt x="3201" y="14472"/>
                  </a:lnTo>
                  <a:lnTo>
                    <a:pt x="2609" y="14326"/>
                  </a:lnTo>
                  <a:lnTo>
                    <a:pt x="1896" y="14016"/>
                  </a:lnTo>
                  <a:lnTo>
                    <a:pt x="1654" y="13716"/>
                  </a:lnTo>
                  <a:lnTo>
                    <a:pt x="1547" y="13037"/>
                  </a:lnTo>
                  <a:lnTo>
                    <a:pt x="2367" y="12728"/>
                  </a:lnTo>
                  <a:lnTo>
                    <a:pt x="2488" y="12350"/>
                  </a:lnTo>
                  <a:lnTo>
                    <a:pt x="1654" y="11672"/>
                  </a:lnTo>
                  <a:lnTo>
                    <a:pt x="941" y="11440"/>
                  </a:lnTo>
                  <a:lnTo>
                    <a:pt x="0" y="11139"/>
                  </a:lnTo>
                  <a:lnTo>
                    <a:pt x="713" y="10684"/>
                  </a:lnTo>
                  <a:lnTo>
                    <a:pt x="471" y="10006"/>
                  </a:lnTo>
                  <a:lnTo>
                    <a:pt x="1063" y="9705"/>
                  </a:lnTo>
                  <a:lnTo>
                    <a:pt x="1426" y="9172"/>
                  </a:lnTo>
                  <a:lnTo>
                    <a:pt x="1654" y="8795"/>
                  </a:lnTo>
                  <a:lnTo>
                    <a:pt x="2017" y="8185"/>
                  </a:lnTo>
                  <a:lnTo>
                    <a:pt x="2138" y="7730"/>
                  </a:lnTo>
                  <a:lnTo>
                    <a:pt x="2730" y="7197"/>
                  </a:lnTo>
                  <a:lnTo>
                    <a:pt x="3080" y="6742"/>
                  </a:lnTo>
                  <a:lnTo>
                    <a:pt x="3080" y="6141"/>
                  </a:lnTo>
                  <a:lnTo>
                    <a:pt x="2851" y="5686"/>
                  </a:lnTo>
                  <a:lnTo>
                    <a:pt x="3322" y="5153"/>
                  </a:lnTo>
                  <a:lnTo>
                    <a:pt x="2972" y="4621"/>
                  </a:lnTo>
                  <a:lnTo>
                    <a:pt x="2972" y="3710"/>
                  </a:lnTo>
                  <a:lnTo>
                    <a:pt x="3672" y="3410"/>
                  </a:lnTo>
                  <a:lnTo>
                    <a:pt x="4277" y="2954"/>
                  </a:lnTo>
                  <a:lnTo>
                    <a:pt x="5689" y="3186"/>
                  </a:lnTo>
                  <a:lnTo>
                    <a:pt x="6886" y="3264"/>
                  </a:lnTo>
                  <a:lnTo>
                    <a:pt x="8419" y="3410"/>
                  </a:lnTo>
                  <a:lnTo>
                    <a:pt x="10329" y="3264"/>
                  </a:lnTo>
                  <a:lnTo>
                    <a:pt x="11513" y="2954"/>
                  </a:lnTo>
                  <a:lnTo>
                    <a:pt x="11271" y="1975"/>
                  </a:lnTo>
                  <a:lnTo>
                    <a:pt x="11271" y="1211"/>
                  </a:lnTo>
                  <a:lnTo>
                    <a:pt x="11634" y="687"/>
                  </a:lnTo>
                  <a:lnTo>
                    <a:pt x="12226" y="532"/>
                  </a:lnTo>
                  <a:lnTo>
                    <a:pt x="12454" y="0"/>
                  </a:lnTo>
                  <a:lnTo>
                    <a:pt x="13409" y="0"/>
                  </a:lnTo>
                  <a:lnTo>
                    <a:pt x="14243" y="77"/>
                  </a:lnTo>
                  <a:lnTo>
                    <a:pt x="15185" y="232"/>
                  </a:lnTo>
                  <a:lnTo>
                    <a:pt x="16731" y="455"/>
                  </a:lnTo>
                  <a:lnTo>
                    <a:pt x="17915" y="532"/>
                  </a:lnTo>
                  <a:lnTo>
                    <a:pt x="18991" y="610"/>
                  </a:lnTo>
                  <a:lnTo>
                    <a:pt x="20416" y="455"/>
                  </a:lnTo>
                  <a:lnTo>
                    <a:pt x="21358" y="301"/>
                  </a:lnTo>
                  <a:lnTo>
                    <a:pt x="21129" y="833"/>
                  </a:lnTo>
                  <a:lnTo>
                    <a:pt x="20053" y="1520"/>
                  </a:lnTo>
                  <a:lnTo>
                    <a:pt x="19932" y="2353"/>
                  </a:lnTo>
                  <a:lnTo>
                    <a:pt x="19825" y="3186"/>
                  </a:lnTo>
                  <a:lnTo>
                    <a:pt x="20174" y="3710"/>
                  </a:lnTo>
                  <a:lnTo>
                    <a:pt x="20766" y="4019"/>
                  </a:lnTo>
                  <a:lnTo>
                    <a:pt x="20645" y="4397"/>
                  </a:lnTo>
                  <a:lnTo>
                    <a:pt x="20053" y="4775"/>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1" name="Freeform 10"/>
            <p:cNvSpPr/>
            <p:nvPr/>
          </p:nvSpPr>
          <p:spPr>
            <a:xfrm>
              <a:off x="1232392" y="401757"/>
              <a:ext cx="349305" cy="787221"/>
            </a:xfrm>
            <a:custGeom>
              <a:avLst/>
              <a:gdLst/>
              <a:ahLst/>
              <a:cxnLst>
                <a:cxn ang="0">
                  <a:pos x="wd2" y="hd2"/>
                </a:cxn>
                <a:cxn ang="5400000">
                  <a:pos x="wd2" y="hd2"/>
                </a:cxn>
                <a:cxn ang="10800000">
                  <a:pos x="wd2" y="hd2"/>
                </a:cxn>
                <a:cxn ang="16200000">
                  <a:pos x="wd2" y="hd2"/>
                </a:cxn>
              </a:cxnLst>
              <a:rect l="0" t="0" r="r" b="b"/>
              <a:pathLst>
                <a:path w="21600" h="21600" extrusionOk="0">
                  <a:moveTo>
                    <a:pt x="5207" y="12786"/>
                  </a:moveTo>
                  <a:lnTo>
                    <a:pt x="5713" y="12399"/>
                  </a:lnTo>
                  <a:lnTo>
                    <a:pt x="5952" y="12012"/>
                  </a:lnTo>
                  <a:lnTo>
                    <a:pt x="5207" y="12012"/>
                  </a:lnTo>
                  <a:lnTo>
                    <a:pt x="4841" y="11631"/>
                  </a:lnTo>
                  <a:lnTo>
                    <a:pt x="4714" y="11300"/>
                  </a:lnTo>
                  <a:lnTo>
                    <a:pt x="3222" y="11300"/>
                  </a:lnTo>
                  <a:lnTo>
                    <a:pt x="3476" y="10525"/>
                  </a:lnTo>
                  <a:lnTo>
                    <a:pt x="2857" y="10088"/>
                  </a:lnTo>
                  <a:lnTo>
                    <a:pt x="2111" y="9701"/>
                  </a:lnTo>
                  <a:lnTo>
                    <a:pt x="985" y="9532"/>
                  </a:lnTo>
                  <a:lnTo>
                    <a:pt x="0" y="9313"/>
                  </a:lnTo>
                  <a:lnTo>
                    <a:pt x="985" y="9145"/>
                  </a:lnTo>
                  <a:lnTo>
                    <a:pt x="1112" y="8707"/>
                  </a:lnTo>
                  <a:lnTo>
                    <a:pt x="1857" y="8595"/>
                  </a:lnTo>
                  <a:lnTo>
                    <a:pt x="3715" y="8651"/>
                  </a:lnTo>
                  <a:lnTo>
                    <a:pt x="4714" y="8595"/>
                  </a:lnTo>
                  <a:lnTo>
                    <a:pt x="6079" y="8651"/>
                  </a:lnTo>
                  <a:lnTo>
                    <a:pt x="6079" y="8264"/>
                  </a:lnTo>
                  <a:lnTo>
                    <a:pt x="5713" y="7827"/>
                  </a:lnTo>
                  <a:lnTo>
                    <a:pt x="4967" y="7271"/>
                  </a:lnTo>
                  <a:lnTo>
                    <a:pt x="3715" y="6777"/>
                  </a:lnTo>
                  <a:lnTo>
                    <a:pt x="2350" y="6334"/>
                  </a:lnTo>
                  <a:lnTo>
                    <a:pt x="1238" y="5840"/>
                  </a:lnTo>
                  <a:lnTo>
                    <a:pt x="985" y="5347"/>
                  </a:lnTo>
                  <a:lnTo>
                    <a:pt x="985" y="4685"/>
                  </a:lnTo>
                  <a:lnTo>
                    <a:pt x="1604" y="4298"/>
                  </a:lnTo>
                  <a:lnTo>
                    <a:pt x="2350" y="4023"/>
                  </a:lnTo>
                  <a:lnTo>
                    <a:pt x="2730" y="3579"/>
                  </a:lnTo>
                  <a:lnTo>
                    <a:pt x="3842" y="3142"/>
                  </a:lnTo>
                  <a:lnTo>
                    <a:pt x="5207" y="3086"/>
                  </a:lnTo>
                  <a:lnTo>
                    <a:pt x="6332" y="2867"/>
                  </a:lnTo>
                  <a:lnTo>
                    <a:pt x="7317" y="2755"/>
                  </a:lnTo>
                  <a:lnTo>
                    <a:pt x="7571" y="2367"/>
                  </a:lnTo>
                  <a:lnTo>
                    <a:pt x="8570" y="2205"/>
                  </a:lnTo>
                  <a:lnTo>
                    <a:pt x="8443" y="1705"/>
                  </a:lnTo>
                  <a:lnTo>
                    <a:pt x="8190" y="1324"/>
                  </a:lnTo>
                  <a:lnTo>
                    <a:pt x="8936" y="825"/>
                  </a:lnTo>
                  <a:lnTo>
                    <a:pt x="7936" y="550"/>
                  </a:lnTo>
                  <a:lnTo>
                    <a:pt x="7317" y="550"/>
                  </a:lnTo>
                  <a:lnTo>
                    <a:pt x="7936" y="275"/>
                  </a:lnTo>
                  <a:lnTo>
                    <a:pt x="9555" y="219"/>
                  </a:lnTo>
                  <a:lnTo>
                    <a:pt x="11300" y="0"/>
                  </a:lnTo>
                  <a:lnTo>
                    <a:pt x="12904" y="0"/>
                  </a:lnTo>
                  <a:lnTo>
                    <a:pt x="13776" y="56"/>
                  </a:lnTo>
                  <a:lnTo>
                    <a:pt x="13650" y="493"/>
                  </a:lnTo>
                  <a:lnTo>
                    <a:pt x="13410" y="937"/>
                  </a:lnTo>
                  <a:lnTo>
                    <a:pt x="14902" y="712"/>
                  </a:lnTo>
                  <a:lnTo>
                    <a:pt x="15521" y="1099"/>
                  </a:lnTo>
                  <a:lnTo>
                    <a:pt x="16379" y="1212"/>
                  </a:lnTo>
                  <a:lnTo>
                    <a:pt x="17013" y="1543"/>
                  </a:lnTo>
                  <a:lnTo>
                    <a:pt x="16759" y="1930"/>
                  </a:lnTo>
                  <a:lnTo>
                    <a:pt x="16140" y="2205"/>
                  </a:lnTo>
                  <a:lnTo>
                    <a:pt x="15394" y="2642"/>
                  </a:lnTo>
                  <a:lnTo>
                    <a:pt x="16267" y="2755"/>
                  </a:lnTo>
                  <a:lnTo>
                    <a:pt x="16379" y="3029"/>
                  </a:lnTo>
                  <a:lnTo>
                    <a:pt x="17379" y="2811"/>
                  </a:lnTo>
                  <a:lnTo>
                    <a:pt x="18504" y="2811"/>
                  </a:lnTo>
                  <a:lnTo>
                    <a:pt x="19236" y="2917"/>
                  </a:lnTo>
                  <a:lnTo>
                    <a:pt x="20488" y="2867"/>
                  </a:lnTo>
                  <a:lnTo>
                    <a:pt x="21600" y="2973"/>
                  </a:lnTo>
                  <a:lnTo>
                    <a:pt x="21347" y="3304"/>
                  </a:lnTo>
                  <a:lnTo>
                    <a:pt x="20488" y="3635"/>
                  </a:lnTo>
                  <a:lnTo>
                    <a:pt x="19982" y="4079"/>
                  </a:lnTo>
                  <a:lnTo>
                    <a:pt x="20108" y="4572"/>
                  </a:lnTo>
                  <a:lnTo>
                    <a:pt x="19982" y="5122"/>
                  </a:lnTo>
                  <a:lnTo>
                    <a:pt x="19363" y="5840"/>
                  </a:lnTo>
                  <a:lnTo>
                    <a:pt x="19123" y="6334"/>
                  </a:lnTo>
                  <a:lnTo>
                    <a:pt x="20235" y="6665"/>
                  </a:lnTo>
                  <a:lnTo>
                    <a:pt x="19489" y="7108"/>
                  </a:lnTo>
                  <a:lnTo>
                    <a:pt x="18997" y="7439"/>
                  </a:lnTo>
                  <a:lnTo>
                    <a:pt x="18617" y="7989"/>
                  </a:lnTo>
                  <a:lnTo>
                    <a:pt x="17632" y="8595"/>
                  </a:lnTo>
                  <a:lnTo>
                    <a:pt x="16379" y="8870"/>
                  </a:lnTo>
                  <a:lnTo>
                    <a:pt x="15521" y="9370"/>
                  </a:lnTo>
                  <a:lnTo>
                    <a:pt x="14902" y="10032"/>
                  </a:lnTo>
                  <a:lnTo>
                    <a:pt x="14395" y="10581"/>
                  </a:lnTo>
                  <a:lnTo>
                    <a:pt x="14395" y="10912"/>
                  </a:lnTo>
                  <a:lnTo>
                    <a:pt x="13776" y="11300"/>
                  </a:lnTo>
                  <a:lnTo>
                    <a:pt x="13030" y="11406"/>
                  </a:lnTo>
                  <a:lnTo>
                    <a:pt x="12411" y="11406"/>
                  </a:lnTo>
                  <a:lnTo>
                    <a:pt x="12538" y="11793"/>
                  </a:lnTo>
                  <a:lnTo>
                    <a:pt x="12538" y="12343"/>
                  </a:lnTo>
                  <a:lnTo>
                    <a:pt x="12285" y="12674"/>
                  </a:lnTo>
                  <a:lnTo>
                    <a:pt x="12411" y="13174"/>
                  </a:lnTo>
                  <a:lnTo>
                    <a:pt x="12538" y="13555"/>
                  </a:lnTo>
                  <a:lnTo>
                    <a:pt x="12664" y="13998"/>
                  </a:lnTo>
                  <a:lnTo>
                    <a:pt x="12045" y="14161"/>
                  </a:lnTo>
                  <a:lnTo>
                    <a:pt x="12045" y="14442"/>
                  </a:lnTo>
                  <a:lnTo>
                    <a:pt x="11539" y="14716"/>
                  </a:lnTo>
                  <a:lnTo>
                    <a:pt x="11046" y="15048"/>
                  </a:lnTo>
                  <a:lnTo>
                    <a:pt x="10793" y="15485"/>
                  </a:lnTo>
                  <a:lnTo>
                    <a:pt x="11046" y="15760"/>
                  </a:lnTo>
                  <a:lnTo>
                    <a:pt x="11539" y="16034"/>
                  </a:lnTo>
                  <a:lnTo>
                    <a:pt x="11919" y="16366"/>
                  </a:lnTo>
                  <a:lnTo>
                    <a:pt x="11792" y="16865"/>
                  </a:lnTo>
                  <a:lnTo>
                    <a:pt x="12664" y="17028"/>
                  </a:lnTo>
                  <a:lnTo>
                    <a:pt x="12904" y="16590"/>
                  </a:lnTo>
                  <a:lnTo>
                    <a:pt x="13410" y="16147"/>
                  </a:lnTo>
                  <a:lnTo>
                    <a:pt x="14269" y="16422"/>
                  </a:lnTo>
                  <a:lnTo>
                    <a:pt x="14029" y="17084"/>
                  </a:lnTo>
                  <a:lnTo>
                    <a:pt x="13410" y="17584"/>
                  </a:lnTo>
                  <a:lnTo>
                    <a:pt x="13284" y="18133"/>
                  </a:lnTo>
                  <a:lnTo>
                    <a:pt x="13284" y="18571"/>
                  </a:lnTo>
                  <a:lnTo>
                    <a:pt x="13903" y="18958"/>
                  </a:lnTo>
                  <a:lnTo>
                    <a:pt x="15014" y="19401"/>
                  </a:lnTo>
                  <a:lnTo>
                    <a:pt x="15014" y="19839"/>
                  </a:lnTo>
                  <a:lnTo>
                    <a:pt x="14269" y="19951"/>
                  </a:lnTo>
                  <a:lnTo>
                    <a:pt x="14395" y="20438"/>
                  </a:lnTo>
                  <a:lnTo>
                    <a:pt x="14156" y="20769"/>
                  </a:lnTo>
                  <a:lnTo>
                    <a:pt x="13157" y="21157"/>
                  </a:lnTo>
                  <a:lnTo>
                    <a:pt x="12664" y="21431"/>
                  </a:lnTo>
                  <a:lnTo>
                    <a:pt x="11919" y="21600"/>
                  </a:lnTo>
                  <a:lnTo>
                    <a:pt x="10920" y="21325"/>
                  </a:lnTo>
                  <a:lnTo>
                    <a:pt x="10047" y="21157"/>
                  </a:lnTo>
                  <a:lnTo>
                    <a:pt x="7936" y="21157"/>
                  </a:lnTo>
                  <a:lnTo>
                    <a:pt x="7444" y="20825"/>
                  </a:lnTo>
                  <a:lnTo>
                    <a:pt x="7571" y="20388"/>
                  </a:lnTo>
                  <a:lnTo>
                    <a:pt x="8570" y="20170"/>
                  </a:lnTo>
                  <a:lnTo>
                    <a:pt x="8682" y="19782"/>
                  </a:lnTo>
                  <a:lnTo>
                    <a:pt x="7824" y="19345"/>
                  </a:lnTo>
                  <a:lnTo>
                    <a:pt x="7191" y="18739"/>
                  </a:lnTo>
                  <a:lnTo>
                    <a:pt x="7078" y="18352"/>
                  </a:lnTo>
                  <a:lnTo>
                    <a:pt x="7078" y="17746"/>
                  </a:lnTo>
                  <a:lnTo>
                    <a:pt x="7317" y="17028"/>
                  </a:lnTo>
                  <a:lnTo>
                    <a:pt x="7078" y="16091"/>
                  </a:lnTo>
                  <a:lnTo>
                    <a:pt x="6459" y="15485"/>
                  </a:lnTo>
                  <a:lnTo>
                    <a:pt x="6206" y="14991"/>
                  </a:lnTo>
                  <a:lnTo>
                    <a:pt x="6332" y="14604"/>
                  </a:lnTo>
                  <a:lnTo>
                    <a:pt x="6459" y="14054"/>
                  </a:lnTo>
                  <a:lnTo>
                    <a:pt x="6079" y="13723"/>
                  </a:lnTo>
                  <a:lnTo>
                    <a:pt x="4841" y="13280"/>
                  </a:lnTo>
                  <a:lnTo>
                    <a:pt x="5207" y="12786"/>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2" name="Freeform 11"/>
            <p:cNvSpPr/>
            <p:nvPr/>
          </p:nvSpPr>
          <p:spPr>
            <a:xfrm>
              <a:off x="1395104" y="779409"/>
              <a:ext cx="427649" cy="600404"/>
            </a:xfrm>
            <a:custGeom>
              <a:avLst/>
              <a:gdLst/>
              <a:ahLst/>
              <a:cxnLst>
                <a:cxn ang="0">
                  <a:pos x="wd2" y="hd2"/>
                </a:cxn>
                <a:cxn ang="5400000">
                  <a:pos x="wd2" y="hd2"/>
                </a:cxn>
                <a:cxn ang="10800000">
                  <a:pos x="wd2" y="hd2"/>
                </a:cxn>
                <a:cxn ang="16200000">
                  <a:pos x="wd2" y="hd2"/>
                </a:cxn>
              </a:cxnLst>
              <a:rect l="0" t="0" r="r" b="b"/>
              <a:pathLst>
                <a:path w="21600" h="21600" extrusionOk="0">
                  <a:moveTo>
                    <a:pt x="207" y="14588"/>
                  </a:moveTo>
                  <a:lnTo>
                    <a:pt x="713" y="14949"/>
                  </a:lnTo>
                  <a:lnTo>
                    <a:pt x="1529" y="15457"/>
                  </a:lnTo>
                  <a:lnTo>
                    <a:pt x="2334" y="15743"/>
                  </a:lnTo>
                  <a:lnTo>
                    <a:pt x="3046" y="15604"/>
                  </a:lnTo>
                  <a:lnTo>
                    <a:pt x="3862" y="15817"/>
                  </a:lnTo>
                  <a:lnTo>
                    <a:pt x="4575" y="15743"/>
                  </a:lnTo>
                  <a:lnTo>
                    <a:pt x="4771" y="15309"/>
                  </a:lnTo>
                  <a:lnTo>
                    <a:pt x="5173" y="14801"/>
                  </a:lnTo>
                  <a:lnTo>
                    <a:pt x="6391" y="14949"/>
                  </a:lnTo>
                  <a:lnTo>
                    <a:pt x="7208" y="14949"/>
                  </a:lnTo>
                  <a:lnTo>
                    <a:pt x="7920" y="14801"/>
                  </a:lnTo>
                  <a:lnTo>
                    <a:pt x="8426" y="15309"/>
                  </a:lnTo>
                  <a:lnTo>
                    <a:pt x="8426" y="15604"/>
                  </a:lnTo>
                  <a:lnTo>
                    <a:pt x="9035" y="15817"/>
                  </a:lnTo>
                  <a:lnTo>
                    <a:pt x="9645" y="16177"/>
                  </a:lnTo>
                  <a:lnTo>
                    <a:pt x="9748" y="16538"/>
                  </a:lnTo>
                  <a:lnTo>
                    <a:pt x="9944" y="16833"/>
                  </a:lnTo>
                  <a:lnTo>
                    <a:pt x="10553" y="17332"/>
                  </a:lnTo>
                  <a:lnTo>
                    <a:pt x="10449" y="17840"/>
                  </a:lnTo>
                  <a:lnTo>
                    <a:pt x="10254" y="18422"/>
                  </a:lnTo>
                  <a:lnTo>
                    <a:pt x="10852" y="18995"/>
                  </a:lnTo>
                  <a:lnTo>
                    <a:pt x="10449" y="19651"/>
                  </a:lnTo>
                  <a:lnTo>
                    <a:pt x="10955" y="20011"/>
                  </a:lnTo>
                  <a:lnTo>
                    <a:pt x="11553" y="20445"/>
                  </a:lnTo>
                  <a:lnTo>
                    <a:pt x="12576" y="20584"/>
                  </a:lnTo>
                  <a:lnTo>
                    <a:pt x="13588" y="20584"/>
                  </a:lnTo>
                  <a:lnTo>
                    <a:pt x="14404" y="20519"/>
                  </a:lnTo>
                  <a:lnTo>
                    <a:pt x="14496" y="20953"/>
                  </a:lnTo>
                  <a:lnTo>
                    <a:pt x="14910" y="21379"/>
                  </a:lnTo>
                  <a:lnTo>
                    <a:pt x="15519" y="21379"/>
                  </a:lnTo>
                  <a:lnTo>
                    <a:pt x="16220" y="21453"/>
                  </a:lnTo>
                  <a:lnTo>
                    <a:pt x="16829" y="21600"/>
                  </a:lnTo>
                  <a:lnTo>
                    <a:pt x="17439" y="21526"/>
                  </a:lnTo>
                  <a:lnTo>
                    <a:pt x="18048" y="20805"/>
                  </a:lnTo>
                  <a:lnTo>
                    <a:pt x="18554" y="20224"/>
                  </a:lnTo>
                  <a:lnTo>
                    <a:pt x="19370" y="20519"/>
                  </a:lnTo>
                  <a:lnTo>
                    <a:pt x="19669" y="19937"/>
                  </a:lnTo>
                  <a:lnTo>
                    <a:pt x="20381" y="20085"/>
                  </a:lnTo>
                  <a:lnTo>
                    <a:pt x="20991" y="20371"/>
                  </a:lnTo>
                  <a:lnTo>
                    <a:pt x="21600" y="20085"/>
                  </a:lnTo>
                  <a:lnTo>
                    <a:pt x="20381" y="18422"/>
                  </a:lnTo>
                  <a:lnTo>
                    <a:pt x="19577" y="17840"/>
                  </a:lnTo>
                  <a:lnTo>
                    <a:pt x="19979" y="17406"/>
                  </a:lnTo>
                  <a:lnTo>
                    <a:pt x="19577" y="16898"/>
                  </a:lnTo>
                  <a:lnTo>
                    <a:pt x="17439" y="16898"/>
                  </a:lnTo>
                  <a:lnTo>
                    <a:pt x="16427" y="16833"/>
                  </a:lnTo>
                  <a:lnTo>
                    <a:pt x="16634" y="16325"/>
                  </a:lnTo>
                  <a:lnTo>
                    <a:pt x="15415" y="15891"/>
                  </a:lnTo>
                  <a:lnTo>
                    <a:pt x="15818" y="15530"/>
                  </a:lnTo>
                  <a:lnTo>
                    <a:pt x="15312" y="14875"/>
                  </a:lnTo>
                  <a:lnTo>
                    <a:pt x="15611" y="14375"/>
                  </a:lnTo>
                  <a:lnTo>
                    <a:pt x="15312" y="13720"/>
                  </a:lnTo>
                  <a:lnTo>
                    <a:pt x="15714" y="13073"/>
                  </a:lnTo>
                  <a:lnTo>
                    <a:pt x="15415" y="12573"/>
                  </a:lnTo>
                  <a:lnTo>
                    <a:pt x="15519" y="11779"/>
                  </a:lnTo>
                  <a:lnTo>
                    <a:pt x="16128" y="11492"/>
                  </a:lnTo>
                  <a:lnTo>
                    <a:pt x="16737" y="10911"/>
                  </a:lnTo>
                  <a:lnTo>
                    <a:pt x="16324" y="10550"/>
                  </a:lnTo>
                  <a:lnTo>
                    <a:pt x="16829" y="10042"/>
                  </a:lnTo>
                  <a:lnTo>
                    <a:pt x="16933" y="9534"/>
                  </a:lnTo>
                  <a:lnTo>
                    <a:pt x="16737" y="8887"/>
                  </a:lnTo>
                  <a:lnTo>
                    <a:pt x="16427" y="8306"/>
                  </a:lnTo>
                  <a:lnTo>
                    <a:pt x="12576" y="5996"/>
                  </a:lnTo>
                  <a:lnTo>
                    <a:pt x="11461" y="3326"/>
                  </a:lnTo>
                  <a:lnTo>
                    <a:pt x="11151" y="1876"/>
                  </a:lnTo>
                  <a:lnTo>
                    <a:pt x="10357" y="1589"/>
                  </a:lnTo>
                  <a:lnTo>
                    <a:pt x="9541" y="1368"/>
                  </a:lnTo>
                  <a:lnTo>
                    <a:pt x="9035" y="1728"/>
                  </a:lnTo>
                  <a:lnTo>
                    <a:pt x="8323" y="1876"/>
                  </a:lnTo>
                  <a:lnTo>
                    <a:pt x="7920" y="1368"/>
                  </a:lnTo>
                  <a:lnTo>
                    <a:pt x="8426" y="1081"/>
                  </a:lnTo>
                  <a:lnTo>
                    <a:pt x="8024" y="647"/>
                  </a:lnTo>
                  <a:lnTo>
                    <a:pt x="7415" y="0"/>
                  </a:lnTo>
                  <a:lnTo>
                    <a:pt x="6598" y="500"/>
                  </a:lnTo>
                  <a:lnTo>
                    <a:pt x="5886" y="868"/>
                  </a:lnTo>
                  <a:lnTo>
                    <a:pt x="4874" y="1155"/>
                  </a:lnTo>
                  <a:lnTo>
                    <a:pt x="3759" y="1442"/>
                  </a:lnTo>
                  <a:lnTo>
                    <a:pt x="2437" y="1368"/>
                  </a:lnTo>
                  <a:lnTo>
                    <a:pt x="1931" y="1368"/>
                  </a:lnTo>
                  <a:lnTo>
                    <a:pt x="2035" y="1876"/>
                  </a:lnTo>
                  <a:lnTo>
                    <a:pt x="2035" y="2597"/>
                  </a:lnTo>
                  <a:lnTo>
                    <a:pt x="1828" y="3031"/>
                  </a:lnTo>
                  <a:lnTo>
                    <a:pt x="1931" y="3686"/>
                  </a:lnTo>
                  <a:lnTo>
                    <a:pt x="2035" y="4186"/>
                  </a:lnTo>
                  <a:lnTo>
                    <a:pt x="2138" y="4767"/>
                  </a:lnTo>
                  <a:lnTo>
                    <a:pt x="1632" y="4980"/>
                  </a:lnTo>
                  <a:lnTo>
                    <a:pt x="1632" y="5349"/>
                  </a:lnTo>
                  <a:lnTo>
                    <a:pt x="1219" y="5709"/>
                  </a:lnTo>
                  <a:lnTo>
                    <a:pt x="816" y="6143"/>
                  </a:lnTo>
                  <a:lnTo>
                    <a:pt x="609" y="6717"/>
                  </a:lnTo>
                  <a:lnTo>
                    <a:pt x="816" y="7077"/>
                  </a:lnTo>
                  <a:lnTo>
                    <a:pt x="1219" y="7438"/>
                  </a:lnTo>
                  <a:lnTo>
                    <a:pt x="1529" y="7872"/>
                  </a:lnTo>
                  <a:lnTo>
                    <a:pt x="1425" y="8527"/>
                  </a:lnTo>
                  <a:lnTo>
                    <a:pt x="2138" y="8740"/>
                  </a:lnTo>
                  <a:lnTo>
                    <a:pt x="2334" y="8167"/>
                  </a:lnTo>
                  <a:lnTo>
                    <a:pt x="2747" y="7585"/>
                  </a:lnTo>
                  <a:lnTo>
                    <a:pt x="3449" y="7945"/>
                  </a:lnTo>
                  <a:lnTo>
                    <a:pt x="3253" y="8814"/>
                  </a:lnTo>
                  <a:lnTo>
                    <a:pt x="2747" y="9469"/>
                  </a:lnTo>
                  <a:lnTo>
                    <a:pt x="2644" y="10190"/>
                  </a:lnTo>
                  <a:lnTo>
                    <a:pt x="2644" y="10763"/>
                  </a:lnTo>
                  <a:lnTo>
                    <a:pt x="3150" y="11271"/>
                  </a:lnTo>
                  <a:lnTo>
                    <a:pt x="4058" y="11853"/>
                  </a:lnTo>
                  <a:lnTo>
                    <a:pt x="4058" y="12426"/>
                  </a:lnTo>
                  <a:lnTo>
                    <a:pt x="3449" y="12573"/>
                  </a:lnTo>
                  <a:lnTo>
                    <a:pt x="3552" y="13212"/>
                  </a:lnTo>
                  <a:lnTo>
                    <a:pt x="3357" y="13646"/>
                  </a:lnTo>
                  <a:lnTo>
                    <a:pt x="2541" y="14154"/>
                  </a:lnTo>
                  <a:lnTo>
                    <a:pt x="2138" y="14515"/>
                  </a:lnTo>
                  <a:lnTo>
                    <a:pt x="1529" y="14736"/>
                  </a:lnTo>
                  <a:lnTo>
                    <a:pt x="713" y="14375"/>
                  </a:lnTo>
                  <a:lnTo>
                    <a:pt x="0" y="14154"/>
                  </a:lnTo>
                  <a:lnTo>
                    <a:pt x="207" y="14588"/>
                  </a:lnTo>
                </a:path>
              </a:pathLst>
            </a:custGeom>
            <a:solidFill>
              <a:srgbClr val="D9501C"/>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3" name="Freeform 12"/>
            <p:cNvSpPr/>
            <p:nvPr/>
          </p:nvSpPr>
          <p:spPr>
            <a:xfrm>
              <a:off x="856748" y="451977"/>
              <a:ext cx="494942" cy="910760"/>
            </a:xfrm>
            <a:custGeom>
              <a:avLst/>
              <a:gdLst/>
              <a:ahLst/>
              <a:cxnLst>
                <a:cxn ang="0">
                  <a:pos x="wd2" y="hd2"/>
                </a:cxn>
                <a:cxn ang="5400000">
                  <a:pos x="wd2" y="hd2"/>
                </a:cxn>
                <a:cxn ang="10800000">
                  <a:pos x="wd2" y="hd2"/>
                </a:cxn>
                <a:cxn ang="16200000">
                  <a:pos x="wd2" y="hd2"/>
                </a:cxn>
              </a:cxnLst>
              <a:rect l="0" t="0" r="r" b="b"/>
              <a:pathLst>
                <a:path w="21600" h="21600" extrusionOk="0">
                  <a:moveTo>
                    <a:pt x="1940" y="146"/>
                  </a:moveTo>
                  <a:lnTo>
                    <a:pt x="1144" y="432"/>
                  </a:lnTo>
                  <a:lnTo>
                    <a:pt x="617" y="767"/>
                  </a:lnTo>
                  <a:lnTo>
                    <a:pt x="90" y="1146"/>
                  </a:lnTo>
                  <a:lnTo>
                    <a:pt x="0" y="1670"/>
                  </a:lnTo>
                  <a:lnTo>
                    <a:pt x="0" y="1956"/>
                  </a:lnTo>
                  <a:lnTo>
                    <a:pt x="269" y="2194"/>
                  </a:lnTo>
                  <a:lnTo>
                    <a:pt x="90" y="2432"/>
                  </a:lnTo>
                  <a:lnTo>
                    <a:pt x="269" y="2864"/>
                  </a:lnTo>
                  <a:lnTo>
                    <a:pt x="438" y="3242"/>
                  </a:lnTo>
                  <a:lnTo>
                    <a:pt x="965" y="3577"/>
                  </a:lnTo>
                  <a:lnTo>
                    <a:pt x="1582" y="3815"/>
                  </a:lnTo>
                  <a:lnTo>
                    <a:pt x="796" y="4010"/>
                  </a:lnTo>
                  <a:lnTo>
                    <a:pt x="796" y="4723"/>
                  </a:lnTo>
                  <a:lnTo>
                    <a:pt x="1413" y="4864"/>
                  </a:lnTo>
                  <a:lnTo>
                    <a:pt x="2457" y="4961"/>
                  </a:lnTo>
                  <a:lnTo>
                    <a:pt x="2378" y="5150"/>
                  </a:lnTo>
                  <a:lnTo>
                    <a:pt x="2378" y="5534"/>
                  </a:lnTo>
                  <a:lnTo>
                    <a:pt x="1851" y="5912"/>
                  </a:lnTo>
                  <a:lnTo>
                    <a:pt x="2020" y="6296"/>
                  </a:lnTo>
                  <a:lnTo>
                    <a:pt x="2637" y="6058"/>
                  </a:lnTo>
                  <a:lnTo>
                    <a:pt x="3433" y="6009"/>
                  </a:lnTo>
                  <a:lnTo>
                    <a:pt x="3950" y="6107"/>
                  </a:lnTo>
                  <a:lnTo>
                    <a:pt x="4746" y="6393"/>
                  </a:lnTo>
                  <a:lnTo>
                    <a:pt x="5094" y="6631"/>
                  </a:lnTo>
                  <a:lnTo>
                    <a:pt x="5711" y="6679"/>
                  </a:lnTo>
                  <a:lnTo>
                    <a:pt x="6238" y="6723"/>
                  </a:lnTo>
                  <a:lnTo>
                    <a:pt x="6855" y="7106"/>
                  </a:lnTo>
                  <a:lnTo>
                    <a:pt x="7641" y="7441"/>
                  </a:lnTo>
                  <a:lnTo>
                    <a:pt x="7552" y="7966"/>
                  </a:lnTo>
                  <a:lnTo>
                    <a:pt x="7382" y="8392"/>
                  </a:lnTo>
                  <a:lnTo>
                    <a:pt x="8437" y="9160"/>
                  </a:lnTo>
                  <a:lnTo>
                    <a:pt x="8875" y="9538"/>
                  </a:lnTo>
                  <a:lnTo>
                    <a:pt x="9571" y="9727"/>
                  </a:lnTo>
                  <a:lnTo>
                    <a:pt x="10188" y="9825"/>
                  </a:lnTo>
                  <a:lnTo>
                    <a:pt x="10805" y="10062"/>
                  </a:lnTo>
                  <a:lnTo>
                    <a:pt x="11422" y="10538"/>
                  </a:lnTo>
                  <a:lnTo>
                    <a:pt x="11770" y="10824"/>
                  </a:lnTo>
                  <a:lnTo>
                    <a:pt x="11770" y="11208"/>
                  </a:lnTo>
                  <a:lnTo>
                    <a:pt x="11153" y="11305"/>
                  </a:lnTo>
                  <a:lnTo>
                    <a:pt x="11332" y="11732"/>
                  </a:lnTo>
                  <a:lnTo>
                    <a:pt x="11501" y="12116"/>
                  </a:lnTo>
                  <a:lnTo>
                    <a:pt x="11770" y="12543"/>
                  </a:lnTo>
                  <a:lnTo>
                    <a:pt x="12029" y="12781"/>
                  </a:lnTo>
                  <a:lnTo>
                    <a:pt x="12467" y="13067"/>
                  </a:lnTo>
                  <a:lnTo>
                    <a:pt x="11591" y="13494"/>
                  </a:lnTo>
                  <a:lnTo>
                    <a:pt x="11332" y="13878"/>
                  </a:lnTo>
                  <a:lnTo>
                    <a:pt x="10895" y="14213"/>
                  </a:lnTo>
                  <a:lnTo>
                    <a:pt x="10457" y="14024"/>
                  </a:lnTo>
                  <a:lnTo>
                    <a:pt x="9929" y="14164"/>
                  </a:lnTo>
                  <a:lnTo>
                    <a:pt x="9750" y="14450"/>
                  </a:lnTo>
                  <a:lnTo>
                    <a:pt x="9044" y="14640"/>
                  </a:lnTo>
                  <a:lnTo>
                    <a:pt x="10188" y="15115"/>
                  </a:lnTo>
                  <a:lnTo>
                    <a:pt x="11064" y="15358"/>
                  </a:lnTo>
                  <a:lnTo>
                    <a:pt x="11860" y="15688"/>
                  </a:lnTo>
                  <a:lnTo>
                    <a:pt x="12467" y="16072"/>
                  </a:lnTo>
                  <a:lnTo>
                    <a:pt x="12646" y="16450"/>
                  </a:lnTo>
                  <a:lnTo>
                    <a:pt x="12556" y="16925"/>
                  </a:lnTo>
                  <a:lnTo>
                    <a:pt x="12994" y="17115"/>
                  </a:lnTo>
                  <a:lnTo>
                    <a:pt x="13521" y="17352"/>
                  </a:lnTo>
                  <a:lnTo>
                    <a:pt x="13173" y="17736"/>
                  </a:lnTo>
                  <a:lnTo>
                    <a:pt x="12297" y="17877"/>
                  </a:lnTo>
                  <a:lnTo>
                    <a:pt x="12297" y="18212"/>
                  </a:lnTo>
                  <a:lnTo>
                    <a:pt x="12118" y="18498"/>
                  </a:lnTo>
                  <a:lnTo>
                    <a:pt x="12029" y="18882"/>
                  </a:lnTo>
                  <a:lnTo>
                    <a:pt x="12297" y="19211"/>
                  </a:lnTo>
                  <a:lnTo>
                    <a:pt x="12646" y="19406"/>
                  </a:lnTo>
                  <a:lnTo>
                    <a:pt x="13262" y="19644"/>
                  </a:lnTo>
                  <a:lnTo>
                    <a:pt x="13790" y="19449"/>
                  </a:lnTo>
                  <a:lnTo>
                    <a:pt x="14048" y="19071"/>
                  </a:lnTo>
                  <a:lnTo>
                    <a:pt x="14317" y="18784"/>
                  </a:lnTo>
                  <a:lnTo>
                    <a:pt x="14934" y="19163"/>
                  </a:lnTo>
                  <a:lnTo>
                    <a:pt x="14844" y="19406"/>
                  </a:lnTo>
                  <a:lnTo>
                    <a:pt x="14228" y="19736"/>
                  </a:lnTo>
                  <a:lnTo>
                    <a:pt x="14576" y="20071"/>
                  </a:lnTo>
                  <a:lnTo>
                    <a:pt x="14317" y="20357"/>
                  </a:lnTo>
                  <a:lnTo>
                    <a:pt x="14486" y="20741"/>
                  </a:lnTo>
                  <a:lnTo>
                    <a:pt x="14844" y="21027"/>
                  </a:lnTo>
                  <a:lnTo>
                    <a:pt x="14844" y="21454"/>
                  </a:lnTo>
                  <a:lnTo>
                    <a:pt x="15461" y="21600"/>
                  </a:lnTo>
                  <a:lnTo>
                    <a:pt x="16247" y="21600"/>
                  </a:lnTo>
                  <a:lnTo>
                    <a:pt x="19232" y="20217"/>
                  </a:lnTo>
                  <a:lnTo>
                    <a:pt x="19759" y="19784"/>
                  </a:lnTo>
                  <a:lnTo>
                    <a:pt x="20108" y="19071"/>
                  </a:lnTo>
                  <a:lnTo>
                    <a:pt x="20197" y="18595"/>
                  </a:lnTo>
                  <a:lnTo>
                    <a:pt x="20545" y="18114"/>
                  </a:lnTo>
                  <a:lnTo>
                    <a:pt x="20993" y="17877"/>
                  </a:lnTo>
                  <a:lnTo>
                    <a:pt x="21162" y="17450"/>
                  </a:lnTo>
                  <a:lnTo>
                    <a:pt x="21073" y="16974"/>
                  </a:lnTo>
                  <a:lnTo>
                    <a:pt x="20993" y="16590"/>
                  </a:lnTo>
                  <a:lnTo>
                    <a:pt x="20724" y="16120"/>
                  </a:lnTo>
                  <a:lnTo>
                    <a:pt x="20287" y="15785"/>
                  </a:lnTo>
                  <a:lnTo>
                    <a:pt x="20376" y="15310"/>
                  </a:lnTo>
                  <a:lnTo>
                    <a:pt x="20814" y="14926"/>
                  </a:lnTo>
                  <a:lnTo>
                    <a:pt x="21431" y="14688"/>
                  </a:lnTo>
                  <a:lnTo>
                    <a:pt x="21431" y="14164"/>
                  </a:lnTo>
                  <a:lnTo>
                    <a:pt x="21600" y="13543"/>
                  </a:lnTo>
                  <a:lnTo>
                    <a:pt x="21431" y="12732"/>
                  </a:lnTo>
                  <a:lnTo>
                    <a:pt x="20993" y="12208"/>
                  </a:lnTo>
                  <a:lnTo>
                    <a:pt x="20814" y="11781"/>
                  </a:lnTo>
                  <a:lnTo>
                    <a:pt x="20904" y="11446"/>
                  </a:lnTo>
                  <a:lnTo>
                    <a:pt x="20993" y="10970"/>
                  </a:lnTo>
                  <a:lnTo>
                    <a:pt x="20724" y="10684"/>
                  </a:lnTo>
                  <a:lnTo>
                    <a:pt x="19849" y="10300"/>
                  </a:lnTo>
                  <a:lnTo>
                    <a:pt x="20108" y="9873"/>
                  </a:lnTo>
                  <a:lnTo>
                    <a:pt x="19232" y="9825"/>
                  </a:lnTo>
                  <a:lnTo>
                    <a:pt x="18446" y="9776"/>
                  </a:lnTo>
                  <a:lnTo>
                    <a:pt x="17998" y="9587"/>
                  </a:lnTo>
                  <a:lnTo>
                    <a:pt x="17391" y="9825"/>
                  </a:lnTo>
                  <a:lnTo>
                    <a:pt x="16775" y="9776"/>
                  </a:lnTo>
                  <a:lnTo>
                    <a:pt x="16426" y="9398"/>
                  </a:lnTo>
                  <a:lnTo>
                    <a:pt x="15720" y="9300"/>
                  </a:lnTo>
                  <a:lnTo>
                    <a:pt x="14934" y="8965"/>
                  </a:lnTo>
                  <a:lnTo>
                    <a:pt x="14665" y="8587"/>
                  </a:lnTo>
                  <a:lnTo>
                    <a:pt x="14048" y="8441"/>
                  </a:lnTo>
                  <a:lnTo>
                    <a:pt x="13442" y="8587"/>
                  </a:lnTo>
                  <a:lnTo>
                    <a:pt x="13083" y="8063"/>
                  </a:lnTo>
                  <a:lnTo>
                    <a:pt x="12556" y="8392"/>
                  </a:lnTo>
                  <a:lnTo>
                    <a:pt x="11591" y="8203"/>
                  </a:lnTo>
                  <a:lnTo>
                    <a:pt x="11064" y="7868"/>
                  </a:lnTo>
                  <a:lnTo>
                    <a:pt x="10367" y="7539"/>
                  </a:lnTo>
                  <a:lnTo>
                    <a:pt x="9661" y="7295"/>
                  </a:lnTo>
                  <a:lnTo>
                    <a:pt x="8875" y="7393"/>
                  </a:lnTo>
                  <a:lnTo>
                    <a:pt x="8785" y="7009"/>
                  </a:lnTo>
                  <a:lnTo>
                    <a:pt x="8964" y="6631"/>
                  </a:lnTo>
                  <a:lnTo>
                    <a:pt x="9044" y="6393"/>
                  </a:lnTo>
                  <a:lnTo>
                    <a:pt x="8696" y="6107"/>
                  </a:lnTo>
                  <a:lnTo>
                    <a:pt x="8347" y="5674"/>
                  </a:lnTo>
                  <a:lnTo>
                    <a:pt x="9133" y="5388"/>
                  </a:lnTo>
                  <a:lnTo>
                    <a:pt x="8696" y="5296"/>
                  </a:lnTo>
                  <a:lnTo>
                    <a:pt x="8168" y="5101"/>
                  </a:lnTo>
                  <a:lnTo>
                    <a:pt x="7989" y="4912"/>
                  </a:lnTo>
                  <a:lnTo>
                    <a:pt x="7910" y="4485"/>
                  </a:lnTo>
                  <a:lnTo>
                    <a:pt x="8517" y="4291"/>
                  </a:lnTo>
                  <a:lnTo>
                    <a:pt x="8606" y="4053"/>
                  </a:lnTo>
                  <a:lnTo>
                    <a:pt x="7989" y="3626"/>
                  </a:lnTo>
                  <a:lnTo>
                    <a:pt x="7462" y="3480"/>
                  </a:lnTo>
                  <a:lnTo>
                    <a:pt x="6766" y="3291"/>
                  </a:lnTo>
                  <a:lnTo>
                    <a:pt x="7293" y="3005"/>
                  </a:lnTo>
                  <a:lnTo>
                    <a:pt x="7114" y="2578"/>
                  </a:lnTo>
                  <a:lnTo>
                    <a:pt x="6586" y="2102"/>
                  </a:lnTo>
                  <a:lnTo>
                    <a:pt x="6149" y="2005"/>
                  </a:lnTo>
                  <a:lnTo>
                    <a:pt x="5363" y="1908"/>
                  </a:lnTo>
                  <a:lnTo>
                    <a:pt x="4656" y="1956"/>
                  </a:lnTo>
                  <a:lnTo>
                    <a:pt x="4567" y="1670"/>
                  </a:lnTo>
                  <a:lnTo>
                    <a:pt x="4039" y="1481"/>
                  </a:lnTo>
                  <a:lnTo>
                    <a:pt x="3433" y="1481"/>
                  </a:lnTo>
                  <a:lnTo>
                    <a:pt x="3343" y="1194"/>
                  </a:lnTo>
                  <a:lnTo>
                    <a:pt x="2905" y="1005"/>
                  </a:lnTo>
                  <a:lnTo>
                    <a:pt x="2985" y="670"/>
                  </a:lnTo>
                  <a:lnTo>
                    <a:pt x="2905" y="335"/>
                  </a:lnTo>
                  <a:lnTo>
                    <a:pt x="2816" y="0"/>
                  </a:lnTo>
                  <a:lnTo>
                    <a:pt x="1940" y="146"/>
                  </a:lnTo>
                </a:path>
              </a:pathLst>
            </a:custGeom>
            <a:solidFill>
              <a:srgbClr val="FEFEFE"/>
            </a:solidFill>
            <a:ln w="3175" cap="flat">
              <a:solidFill>
                <a:srgbClr val="7C7C7C"/>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4" name="Freeform 13"/>
            <p:cNvSpPr/>
            <p:nvPr/>
          </p:nvSpPr>
          <p:spPr>
            <a:xfrm>
              <a:off x="816572" y="602636"/>
              <a:ext cx="325200" cy="448739"/>
            </a:xfrm>
            <a:custGeom>
              <a:avLst/>
              <a:gdLst/>
              <a:ahLst/>
              <a:cxnLst>
                <a:cxn ang="0">
                  <a:pos x="wd2" y="hd2"/>
                </a:cxn>
                <a:cxn ang="5400000">
                  <a:pos x="wd2" y="hd2"/>
                </a:cxn>
                <a:cxn ang="10800000">
                  <a:pos x="wd2" y="hd2"/>
                </a:cxn>
                <a:cxn ang="16200000">
                  <a:pos x="wd2" y="hd2"/>
                </a:cxn>
              </a:cxnLst>
              <a:rect l="0" t="0" r="r" b="b"/>
              <a:pathLst>
                <a:path w="21600" h="21600" extrusionOk="0">
                  <a:moveTo>
                    <a:pt x="16944" y="20722"/>
                  </a:moveTo>
                  <a:lnTo>
                    <a:pt x="16808" y="20140"/>
                  </a:lnTo>
                  <a:lnTo>
                    <a:pt x="15735" y="20052"/>
                  </a:lnTo>
                  <a:lnTo>
                    <a:pt x="15206" y="19657"/>
                  </a:lnTo>
                  <a:lnTo>
                    <a:pt x="14269" y="19372"/>
                  </a:lnTo>
                  <a:lnTo>
                    <a:pt x="13075" y="19471"/>
                  </a:lnTo>
                  <a:lnTo>
                    <a:pt x="12939" y="18790"/>
                  </a:lnTo>
                  <a:lnTo>
                    <a:pt x="11730" y="19855"/>
                  </a:lnTo>
                  <a:lnTo>
                    <a:pt x="10399" y="20239"/>
                  </a:lnTo>
                  <a:lnTo>
                    <a:pt x="9341" y="20052"/>
                  </a:lnTo>
                  <a:lnTo>
                    <a:pt x="9462" y="19372"/>
                  </a:lnTo>
                  <a:lnTo>
                    <a:pt x="8797" y="19076"/>
                  </a:lnTo>
                  <a:lnTo>
                    <a:pt x="7603" y="19076"/>
                  </a:lnTo>
                  <a:lnTo>
                    <a:pt x="7331" y="18593"/>
                  </a:lnTo>
                  <a:lnTo>
                    <a:pt x="7195" y="17923"/>
                  </a:lnTo>
                  <a:lnTo>
                    <a:pt x="6938" y="17243"/>
                  </a:lnTo>
                  <a:lnTo>
                    <a:pt x="6666" y="16463"/>
                  </a:lnTo>
                  <a:lnTo>
                    <a:pt x="6802" y="15783"/>
                  </a:lnTo>
                  <a:lnTo>
                    <a:pt x="5729" y="15399"/>
                  </a:lnTo>
                  <a:lnTo>
                    <a:pt x="6137" y="14916"/>
                  </a:lnTo>
                  <a:lnTo>
                    <a:pt x="7331" y="14630"/>
                  </a:lnTo>
                  <a:lnTo>
                    <a:pt x="8540" y="14532"/>
                  </a:lnTo>
                  <a:lnTo>
                    <a:pt x="9069" y="14137"/>
                  </a:lnTo>
                  <a:lnTo>
                    <a:pt x="8933" y="13171"/>
                  </a:lnTo>
                  <a:lnTo>
                    <a:pt x="8540" y="12490"/>
                  </a:lnTo>
                  <a:lnTo>
                    <a:pt x="7467" y="12402"/>
                  </a:lnTo>
                  <a:lnTo>
                    <a:pt x="7195" y="11821"/>
                  </a:lnTo>
                  <a:lnTo>
                    <a:pt x="6001" y="11524"/>
                  </a:lnTo>
                  <a:lnTo>
                    <a:pt x="5200" y="11140"/>
                  </a:lnTo>
                  <a:lnTo>
                    <a:pt x="4399" y="10943"/>
                  </a:lnTo>
                  <a:lnTo>
                    <a:pt x="4535" y="10460"/>
                  </a:lnTo>
                  <a:lnTo>
                    <a:pt x="3204" y="10361"/>
                  </a:lnTo>
                  <a:lnTo>
                    <a:pt x="2131" y="9691"/>
                  </a:lnTo>
                  <a:lnTo>
                    <a:pt x="1194" y="9691"/>
                  </a:lnTo>
                  <a:lnTo>
                    <a:pt x="272" y="9494"/>
                  </a:lnTo>
                  <a:lnTo>
                    <a:pt x="0" y="8616"/>
                  </a:lnTo>
                  <a:lnTo>
                    <a:pt x="1466" y="8045"/>
                  </a:lnTo>
                  <a:lnTo>
                    <a:pt x="2539" y="7463"/>
                  </a:lnTo>
                  <a:lnTo>
                    <a:pt x="2539" y="6684"/>
                  </a:lnTo>
                  <a:lnTo>
                    <a:pt x="1995" y="5718"/>
                  </a:lnTo>
                  <a:lnTo>
                    <a:pt x="1330" y="5137"/>
                  </a:lnTo>
                  <a:lnTo>
                    <a:pt x="529" y="4555"/>
                  </a:lnTo>
                  <a:lnTo>
                    <a:pt x="1194" y="3776"/>
                  </a:lnTo>
                  <a:lnTo>
                    <a:pt x="1466" y="2711"/>
                  </a:lnTo>
                  <a:lnTo>
                    <a:pt x="1859" y="1548"/>
                  </a:lnTo>
                  <a:lnTo>
                    <a:pt x="1738" y="680"/>
                  </a:lnTo>
                  <a:lnTo>
                    <a:pt x="2403" y="0"/>
                  </a:lnTo>
                  <a:lnTo>
                    <a:pt x="3068" y="296"/>
                  </a:lnTo>
                  <a:lnTo>
                    <a:pt x="2932" y="1065"/>
                  </a:lnTo>
                  <a:lnTo>
                    <a:pt x="3870" y="878"/>
                  </a:lnTo>
                  <a:lnTo>
                    <a:pt x="3870" y="2327"/>
                  </a:lnTo>
                  <a:lnTo>
                    <a:pt x="4807" y="2612"/>
                  </a:lnTo>
                  <a:lnTo>
                    <a:pt x="6394" y="2810"/>
                  </a:lnTo>
                  <a:lnTo>
                    <a:pt x="6273" y="3194"/>
                  </a:lnTo>
                  <a:lnTo>
                    <a:pt x="6273" y="3973"/>
                  </a:lnTo>
                  <a:lnTo>
                    <a:pt x="5472" y="4741"/>
                  </a:lnTo>
                  <a:lnTo>
                    <a:pt x="5729" y="5521"/>
                  </a:lnTo>
                  <a:lnTo>
                    <a:pt x="6666" y="5038"/>
                  </a:lnTo>
                  <a:lnTo>
                    <a:pt x="7875" y="4939"/>
                  </a:lnTo>
                  <a:lnTo>
                    <a:pt x="8661" y="5137"/>
                  </a:lnTo>
                  <a:lnTo>
                    <a:pt x="9870" y="5718"/>
                  </a:lnTo>
                  <a:lnTo>
                    <a:pt x="10399" y="6201"/>
                  </a:lnTo>
                  <a:lnTo>
                    <a:pt x="11337" y="6300"/>
                  </a:lnTo>
                  <a:lnTo>
                    <a:pt x="12138" y="6388"/>
                  </a:lnTo>
                  <a:lnTo>
                    <a:pt x="13075" y="7167"/>
                  </a:lnTo>
                  <a:lnTo>
                    <a:pt x="14269" y="7848"/>
                  </a:lnTo>
                  <a:lnTo>
                    <a:pt x="14133" y="8912"/>
                  </a:lnTo>
                  <a:lnTo>
                    <a:pt x="13876" y="9779"/>
                  </a:lnTo>
                  <a:lnTo>
                    <a:pt x="15478" y="11338"/>
                  </a:lnTo>
                  <a:lnTo>
                    <a:pt x="16143" y="12106"/>
                  </a:lnTo>
                  <a:lnTo>
                    <a:pt x="17201" y="12490"/>
                  </a:lnTo>
                  <a:lnTo>
                    <a:pt x="18139" y="12688"/>
                  </a:lnTo>
                  <a:lnTo>
                    <a:pt x="19076" y="13171"/>
                  </a:lnTo>
                  <a:lnTo>
                    <a:pt x="20013" y="14137"/>
                  </a:lnTo>
                  <a:lnTo>
                    <a:pt x="20542" y="14718"/>
                  </a:lnTo>
                  <a:lnTo>
                    <a:pt x="20542" y="15498"/>
                  </a:lnTo>
                  <a:lnTo>
                    <a:pt x="19605" y="15695"/>
                  </a:lnTo>
                  <a:lnTo>
                    <a:pt x="19877" y="16562"/>
                  </a:lnTo>
                  <a:lnTo>
                    <a:pt x="20134" y="17341"/>
                  </a:lnTo>
                  <a:lnTo>
                    <a:pt x="20542" y="18209"/>
                  </a:lnTo>
                  <a:lnTo>
                    <a:pt x="20935" y="18691"/>
                  </a:lnTo>
                  <a:lnTo>
                    <a:pt x="21600" y="19273"/>
                  </a:lnTo>
                  <a:lnTo>
                    <a:pt x="20270" y="20140"/>
                  </a:lnTo>
                  <a:lnTo>
                    <a:pt x="19877" y="20920"/>
                  </a:lnTo>
                  <a:lnTo>
                    <a:pt x="19212" y="21600"/>
                  </a:lnTo>
                  <a:lnTo>
                    <a:pt x="18547" y="21216"/>
                  </a:lnTo>
                  <a:lnTo>
                    <a:pt x="17746" y="21501"/>
                  </a:lnTo>
                  <a:lnTo>
                    <a:pt x="17065" y="21304"/>
                  </a:lnTo>
                  <a:lnTo>
                    <a:pt x="16944" y="20722"/>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5" name="Freeform 14"/>
            <p:cNvSpPr/>
            <p:nvPr/>
          </p:nvSpPr>
          <p:spPr>
            <a:xfrm>
              <a:off x="796485" y="1677339"/>
              <a:ext cx="343278" cy="244847"/>
            </a:xfrm>
            <a:custGeom>
              <a:avLst/>
              <a:gdLst/>
              <a:ahLst/>
              <a:cxnLst>
                <a:cxn ang="0">
                  <a:pos x="wd2" y="hd2"/>
                </a:cxn>
                <a:cxn ang="5400000">
                  <a:pos x="wd2" y="hd2"/>
                </a:cxn>
                <a:cxn ang="10800000">
                  <a:pos x="wd2" y="hd2"/>
                </a:cxn>
                <a:cxn ang="16200000">
                  <a:pos x="wd2" y="hd2"/>
                </a:cxn>
              </a:cxnLst>
              <a:rect l="0" t="0" r="r" b="b"/>
              <a:pathLst>
                <a:path w="21600" h="21600" extrusionOk="0">
                  <a:moveTo>
                    <a:pt x="21600" y="341"/>
                  </a:moveTo>
                  <a:lnTo>
                    <a:pt x="20584" y="0"/>
                  </a:lnTo>
                  <a:lnTo>
                    <a:pt x="19696" y="341"/>
                  </a:lnTo>
                  <a:lnTo>
                    <a:pt x="18938" y="1586"/>
                  </a:lnTo>
                  <a:lnTo>
                    <a:pt x="17807" y="1064"/>
                  </a:lnTo>
                  <a:lnTo>
                    <a:pt x="16676" y="703"/>
                  </a:lnTo>
                  <a:lnTo>
                    <a:pt x="15660" y="1245"/>
                  </a:lnTo>
                  <a:lnTo>
                    <a:pt x="14400" y="2309"/>
                  </a:lnTo>
                  <a:lnTo>
                    <a:pt x="13384" y="2830"/>
                  </a:lnTo>
                  <a:lnTo>
                    <a:pt x="13384" y="3894"/>
                  </a:lnTo>
                  <a:lnTo>
                    <a:pt x="12754" y="5139"/>
                  </a:lnTo>
                  <a:lnTo>
                    <a:pt x="11108" y="6022"/>
                  </a:lnTo>
                  <a:lnTo>
                    <a:pt x="10478" y="7267"/>
                  </a:lnTo>
                  <a:lnTo>
                    <a:pt x="9462" y="6544"/>
                  </a:lnTo>
                  <a:lnTo>
                    <a:pt x="8717" y="3533"/>
                  </a:lnTo>
                  <a:lnTo>
                    <a:pt x="7959" y="1947"/>
                  </a:lnTo>
                  <a:lnTo>
                    <a:pt x="7200" y="2469"/>
                  </a:lnTo>
                  <a:lnTo>
                    <a:pt x="6184" y="3011"/>
                  </a:lnTo>
                  <a:lnTo>
                    <a:pt x="5554" y="1947"/>
                  </a:lnTo>
                  <a:lnTo>
                    <a:pt x="4294" y="1586"/>
                  </a:lnTo>
                  <a:lnTo>
                    <a:pt x="4538" y="3011"/>
                  </a:lnTo>
                  <a:lnTo>
                    <a:pt x="4795" y="4778"/>
                  </a:lnTo>
                  <a:lnTo>
                    <a:pt x="4037" y="6022"/>
                  </a:lnTo>
                  <a:lnTo>
                    <a:pt x="3149" y="5661"/>
                  </a:lnTo>
                  <a:lnTo>
                    <a:pt x="2262" y="5842"/>
                  </a:lnTo>
                  <a:lnTo>
                    <a:pt x="1517" y="6544"/>
                  </a:lnTo>
                  <a:lnTo>
                    <a:pt x="1002" y="7086"/>
                  </a:lnTo>
                  <a:lnTo>
                    <a:pt x="0" y="7267"/>
                  </a:lnTo>
                  <a:lnTo>
                    <a:pt x="501" y="8672"/>
                  </a:lnTo>
                  <a:lnTo>
                    <a:pt x="0" y="9736"/>
                  </a:lnTo>
                  <a:lnTo>
                    <a:pt x="873" y="9917"/>
                  </a:lnTo>
                  <a:lnTo>
                    <a:pt x="1761" y="9214"/>
                  </a:lnTo>
                  <a:lnTo>
                    <a:pt x="2777" y="9555"/>
                  </a:lnTo>
                  <a:lnTo>
                    <a:pt x="1260" y="11683"/>
                  </a:lnTo>
                  <a:lnTo>
                    <a:pt x="1131" y="12747"/>
                  </a:lnTo>
                  <a:lnTo>
                    <a:pt x="1131" y="13811"/>
                  </a:lnTo>
                  <a:lnTo>
                    <a:pt x="873" y="15236"/>
                  </a:lnTo>
                  <a:lnTo>
                    <a:pt x="873" y="16642"/>
                  </a:lnTo>
                  <a:lnTo>
                    <a:pt x="1889" y="16822"/>
                  </a:lnTo>
                  <a:lnTo>
                    <a:pt x="2648" y="17184"/>
                  </a:lnTo>
                  <a:lnTo>
                    <a:pt x="2906" y="18428"/>
                  </a:lnTo>
                  <a:lnTo>
                    <a:pt x="3407" y="19312"/>
                  </a:lnTo>
                  <a:lnTo>
                    <a:pt x="5167" y="18950"/>
                  </a:lnTo>
                  <a:lnTo>
                    <a:pt x="6313" y="18950"/>
                  </a:lnTo>
                  <a:lnTo>
                    <a:pt x="6685" y="19653"/>
                  </a:lnTo>
                  <a:lnTo>
                    <a:pt x="7830" y="19833"/>
                  </a:lnTo>
                  <a:lnTo>
                    <a:pt x="7830" y="20897"/>
                  </a:lnTo>
                  <a:lnTo>
                    <a:pt x="8961" y="21600"/>
                  </a:lnTo>
                  <a:lnTo>
                    <a:pt x="9848" y="20717"/>
                  </a:lnTo>
                  <a:lnTo>
                    <a:pt x="9719" y="19653"/>
                  </a:lnTo>
                  <a:lnTo>
                    <a:pt x="9719" y="18589"/>
                  </a:lnTo>
                  <a:lnTo>
                    <a:pt x="9977" y="17184"/>
                  </a:lnTo>
                  <a:lnTo>
                    <a:pt x="9462" y="15417"/>
                  </a:lnTo>
                  <a:lnTo>
                    <a:pt x="10106" y="14514"/>
                  </a:lnTo>
                  <a:lnTo>
                    <a:pt x="11365" y="14514"/>
                  </a:lnTo>
                  <a:lnTo>
                    <a:pt x="11995" y="13811"/>
                  </a:lnTo>
                  <a:lnTo>
                    <a:pt x="13126" y="13450"/>
                  </a:lnTo>
                  <a:lnTo>
                    <a:pt x="14014" y="12045"/>
                  </a:lnTo>
                  <a:lnTo>
                    <a:pt x="14643" y="11161"/>
                  </a:lnTo>
                  <a:lnTo>
                    <a:pt x="15660" y="10619"/>
                  </a:lnTo>
                  <a:lnTo>
                    <a:pt x="17177" y="10800"/>
                  </a:lnTo>
                  <a:lnTo>
                    <a:pt x="18823" y="10800"/>
                  </a:lnTo>
                  <a:lnTo>
                    <a:pt x="19825" y="10097"/>
                  </a:lnTo>
                  <a:lnTo>
                    <a:pt x="20713" y="8331"/>
                  </a:lnTo>
                  <a:lnTo>
                    <a:pt x="20713" y="6544"/>
                  </a:lnTo>
                  <a:lnTo>
                    <a:pt x="21214" y="5320"/>
                  </a:lnTo>
                  <a:lnTo>
                    <a:pt x="21085" y="3352"/>
                  </a:lnTo>
                  <a:lnTo>
                    <a:pt x="21214" y="1947"/>
                  </a:lnTo>
                  <a:lnTo>
                    <a:pt x="21600" y="341"/>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6" name="Freeform 16"/>
            <p:cNvSpPr/>
            <p:nvPr/>
          </p:nvSpPr>
          <p:spPr>
            <a:xfrm>
              <a:off x="1154049" y="1070684"/>
              <a:ext cx="554202" cy="610447"/>
            </a:xfrm>
            <a:custGeom>
              <a:avLst/>
              <a:gdLst/>
              <a:ahLst/>
              <a:cxnLst>
                <a:cxn ang="0">
                  <a:pos x="wd2" y="hd2"/>
                </a:cxn>
                <a:cxn ang="5400000">
                  <a:pos x="wd2" y="hd2"/>
                </a:cxn>
                <a:cxn ang="10800000">
                  <a:pos x="wd2" y="hd2"/>
                </a:cxn>
                <a:cxn ang="16200000">
                  <a:pos x="wd2" y="hd2"/>
                </a:cxn>
              </a:cxnLst>
              <a:rect l="0" t="0" r="r" b="b"/>
              <a:pathLst>
                <a:path w="21600" h="21600" extrusionOk="0">
                  <a:moveTo>
                    <a:pt x="6032" y="7597"/>
                  </a:moveTo>
                  <a:lnTo>
                    <a:pt x="6192" y="8242"/>
                  </a:lnTo>
                  <a:lnTo>
                    <a:pt x="6192" y="8878"/>
                  </a:lnTo>
                  <a:lnTo>
                    <a:pt x="6502" y="9451"/>
                  </a:lnTo>
                  <a:lnTo>
                    <a:pt x="6892" y="9878"/>
                  </a:lnTo>
                  <a:lnTo>
                    <a:pt x="6662" y="10305"/>
                  </a:lnTo>
                  <a:lnTo>
                    <a:pt x="6192" y="10723"/>
                  </a:lnTo>
                  <a:lnTo>
                    <a:pt x="5402" y="10868"/>
                  </a:lnTo>
                  <a:lnTo>
                    <a:pt x="5251" y="11295"/>
                  </a:lnTo>
                  <a:lnTo>
                    <a:pt x="4701" y="11513"/>
                  </a:lnTo>
                  <a:lnTo>
                    <a:pt x="4391" y="12149"/>
                  </a:lnTo>
                  <a:lnTo>
                    <a:pt x="4001" y="12649"/>
                  </a:lnTo>
                  <a:lnTo>
                    <a:pt x="3291" y="12786"/>
                  </a:lnTo>
                  <a:lnTo>
                    <a:pt x="2741" y="13076"/>
                  </a:lnTo>
                  <a:lnTo>
                    <a:pt x="2510" y="13567"/>
                  </a:lnTo>
                  <a:lnTo>
                    <a:pt x="1730" y="13712"/>
                  </a:lnTo>
                  <a:lnTo>
                    <a:pt x="1410" y="14067"/>
                  </a:lnTo>
                  <a:lnTo>
                    <a:pt x="1260" y="14567"/>
                  </a:lnTo>
                  <a:lnTo>
                    <a:pt x="1331" y="15203"/>
                  </a:lnTo>
                  <a:lnTo>
                    <a:pt x="1490" y="15702"/>
                  </a:lnTo>
                  <a:lnTo>
                    <a:pt x="1020" y="16057"/>
                  </a:lnTo>
                  <a:lnTo>
                    <a:pt x="710" y="16557"/>
                  </a:lnTo>
                  <a:lnTo>
                    <a:pt x="0" y="17129"/>
                  </a:lnTo>
                  <a:lnTo>
                    <a:pt x="710" y="17556"/>
                  </a:lnTo>
                  <a:lnTo>
                    <a:pt x="869" y="18192"/>
                  </a:lnTo>
                  <a:lnTo>
                    <a:pt x="1490" y="18828"/>
                  </a:lnTo>
                  <a:lnTo>
                    <a:pt x="2200" y="18901"/>
                  </a:lnTo>
                  <a:lnTo>
                    <a:pt x="2741" y="18401"/>
                  </a:lnTo>
                  <a:lnTo>
                    <a:pt x="3131" y="18764"/>
                  </a:lnTo>
                  <a:lnTo>
                    <a:pt x="3060" y="19473"/>
                  </a:lnTo>
                  <a:lnTo>
                    <a:pt x="3371" y="19755"/>
                  </a:lnTo>
                  <a:lnTo>
                    <a:pt x="3211" y="20327"/>
                  </a:lnTo>
                  <a:lnTo>
                    <a:pt x="3681" y="20537"/>
                  </a:lnTo>
                  <a:lnTo>
                    <a:pt x="4001" y="20110"/>
                  </a:lnTo>
                  <a:lnTo>
                    <a:pt x="4781" y="20464"/>
                  </a:lnTo>
                  <a:lnTo>
                    <a:pt x="5331" y="20819"/>
                  </a:lnTo>
                  <a:lnTo>
                    <a:pt x="5952" y="20891"/>
                  </a:lnTo>
                  <a:lnTo>
                    <a:pt x="6263" y="21391"/>
                  </a:lnTo>
                  <a:lnTo>
                    <a:pt x="6813" y="21536"/>
                  </a:lnTo>
                  <a:lnTo>
                    <a:pt x="7442" y="21600"/>
                  </a:lnTo>
                  <a:lnTo>
                    <a:pt x="8143" y="21318"/>
                  </a:lnTo>
                  <a:lnTo>
                    <a:pt x="8613" y="21036"/>
                  </a:lnTo>
                  <a:lnTo>
                    <a:pt x="9243" y="21036"/>
                  </a:lnTo>
                  <a:lnTo>
                    <a:pt x="9713" y="21600"/>
                  </a:lnTo>
                  <a:lnTo>
                    <a:pt x="9944" y="21036"/>
                  </a:lnTo>
                  <a:lnTo>
                    <a:pt x="9944" y="20182"/>
                  </a:lnTo>
                  <a:lnTo>
                    <a:pt x="10183" y="19183"/>
                  </a:lnTo>
                  <a:lnTo>
                    <a:pt x="10725" y="18764"/>
                  </a:lnTo>
                  <a:lnTo>
                    <a:pt x="11434" y="18619"/>
                  </a:lnTo>
                  <a:lnTo>
                    <a:pt x="12055" y="18764"/>
                  </a:lnTo>
                  <a:lnTo>
                    <a:pt x="12375" y="19046"/>
                  </a:lnTo>
                  <a:lnTo>
                    <a:pt x="12525" y="19610"/>
                  </a:lnTo>
                  <a:lnTo>
                    <a:pt x="11904" y="20110"/>
                  </a:lnTo>
                  <a:lnTo>
                    <a:pt x="11275" y="20464"/>
                  </a:lnTo>
                  <a:lnTo>
                    <a:pt x="11594" y="20819"/>
                  </a:lnTo>
                  <a:lnTo>
                    <a:pt x="12525" y="20964"/>
                  </a:lnTo>
                  <a:lnTo>
                    <a:pt x="12605" y="20464"/>
                  </a:lnTo>
                  <a:lnTo>
                    <a:pt x="12925" y="20110"/>
                  </a:lnTo>
                  <a:lnTo>
                    <a:pt x="13466" y="20037"/>
                  </a:lnTo>
                  <a:lnTo>
                    <a:pt x="13936" y="19683"/>
                  </a:lnTo>
                  <a:lnTo>
                    <a:pt x="14016" y="19046"/>
                  </a:lnTo>
                  <a:lnTo>
                    <a:pt x="15266" y="19119"/>
                  </a:lnTo>
                  <a:lnTo>
                    <a:pt x="15976" y="19183"/>
                  </a:lnTo>
                  <a:lnTo>
                    <a:pt x="16446" y="18828"/>
                  </a:lnTo>
                  <a:lnTo>
                    <a:pt x="17067" y="18337"/>
                  </a:lnTo>
                  <a:lnTo>
                    <a:pt x="17848" y="17620"/>
                  </a:lnTo>
                  <a:lnTo>
                    <a:pt x="18389" y="16911"/>
                  </a:lnTo>
                  <a:lnTo>
                    <a:pt x="18939" y="16557"/>
                  </a:lnTo>
                  <a:lnTo>
                    <a:pt x="19098" y="16057"/>
                  </a:lnTo>
                  <a:lnTo>
                    <a:pt x="19019" y="15348"/>
                  </a:lnTo>
                  <a:lnTo>
                    <a:pt x="18939" y="14712"/>
                  </a:lnTo>
                  <a:lnTo>
                    <a:pt x="18469" y="14349"/>
                  </a:lnTo>
                  <a:lnTo>
                    <a:pt x="18389" y="13785"/>
                  </a:lnTo>
                  <a:lnTo>
                    <a:pt x="19098" y="13785"/>
                  </a:lnTo>
                  <a:lnTo>
                    <a:pt x="19489" y="14285"/>
                  </a:lnTo>
                  <a:lnTo>
                    <a:pt x="19640" y="14776"/>
                  </a:lnTo>
                  <a:lnTo>
                    <a:pt x="20190" y="14921"/>
                  </a:lnTo>
                  <a:lnTo>
                    <a:pt x="20819" y="14494"/>
                  </a:lnTo>
                  <a:lnTo>
                    <a:pt x="21050" y="14067"/>
                  </a:lnTo>
                  <a:lnTo>
                    <a:pt x="21210" y="13358"/>
                  </a:lnTo>
                  <a:lnTo>
                    <a:pt x="21600" y="13004"/>
                  </a:lnTo>
                  <a:lnTo>
                    <a:pt x="21520" y="12504"/>
                  </a:lnTo>
                  <a:lnTo>
                    <a:pt x="21520" y="11868"/>
                  </a:lnTo>
                  <a:lnTo>
                    <a:pt x="21600" y="11295"/>
                  </a:lnTo>
                  <a:lnTo>
                    <a:pt x="21369" y="10723"/>
                  </a:lnTo>
                  <a:lnTo>
                    <a:pt x="20899" y="10723"/>
                  </a:lnTo>
                  <a:lnTo>
                    <a:pt x="20580" y="10305"/>
                  </a:lnTo>
                  <a:lnTo>
                    <a:pt x="20509" y="9878"/>
                  </a:lnTo>
                  <a:lnTo>
                    <a:pt x="19879" y="9942"/>
                  </a:lnTo>
                  <a:lnTo>
                    <a:pt x="19098" y="9942"/>
                  </a:lnTo>
                  <a:lnTo>
                    <a:pt x="18309" y="9805"/>
                  </a:lnTo>
                  <a:lnTo>
                    <a:pt x="17848" y="9378"/>
                  </a:lnTo>
                  <a:lnTo>
                    <a:pt x="17457" y="9023"/>
                  </a:lnTo>
                  <a:lnTo>
                    <a:pt x="17768" y="8379"/>
                  </a:lnTo>
                  <a:lnTo>
                    <a:pt x="17307" y="7815"/>
                  </a:lnTo>
                  <a:lnTo>
                    <a:pt x="17457" y="7243"/>
                  </a:lnTo>
                  <a:lnTo>
                    <a:pt x="17537" y="6743"/>
                  </a:lnTo>
                  <a:lnTo>
                    <a:pt x="17067" y="6252"/>
                  </a:lnTo>
                  <a:lnTo>
                    <a:pt x="16916" y="5962"/>
                  </a:lnTo>
                  <a:lnTo>
                    <a:pt x="16836" y="5607"/>
                  </a:lnTo>
                  <a:lnTo>
                    <a:pt x="16366" y="5253"/>
                  </a:lnTo>
                  <a:lnTo>
                    <a:pt x="15896" y="5043"/>
                  </a:lnTo>
                  <a:lnTo>
                    <a:pt x="15896" y="4753"/>
                  </a:lnTo>
                  <a:lnTo>
                    <a:pt x="15506" y="4254"/>
                  </a:lnTo>
                  <a:lnTo>
                    <a:pt x="14956" y="4399"/>
                  </a:lnTo>
                  <a:lnTo>
                    <a:pt x="14326" y="4399"/>
                  </a:lnTo>
                  <a:lnTo>
                    <a:pt x="13386" y="4254"/>
                  </a:lnTo>
                  <a:lnTo>
                    <a:pt x="13075" y="4753"/>
                  </a:lnTo>
                  <a:lnTo>
                    <a:pt x="12925" y="5180"/>
                  </a:lnTo>
                  <a:lnTo>
                    <a:pt x="12375" y="5253"/>
                  </a:lnTo>
                  <a:lnTo>
                    <a:pt x="11745" y="5043"/>
                  </a:lnTo>
                  <a:lnTo>
                    <a:pt x="11195" y="5180"/>
                  </a:lnTo>
                  <a:lnTo>
                    <a:pt x="10574" y="4898"/>
                  </a:lnTo>
                  <a:lnTo>
                    <a:pt x="9944" y="4399"/>
                  </a:lnTo>
                  <a:lnTo>
                    <a:pt x="9554" y="4044"/>
                  </a:lnTo>
                  <a:lnTo>
                    <a:pt x="9394" y="3617"/>
                  </a:lnTo>
                  <a:lnTo>
                    <a:pt x="8063" y="3617"/>
                  </a:lnTo>
                  <a:lnTo>
                    <a:pt x="7753" y="3190"/>
                  </a:lnTo>
                  <a:lnTo>
                    <a:pt x="7833" y="2626"/>
                  </a:lnTo>
                  <a:lnTo>
                    <a:pt x="8463" y="2344"/>
                  </a:lnTo>
                  <a:lnTo>
                    <a:pt x="8534" y="1845"/>
                  </a:lnTo>
                  <a:lnTo>
                    <a:pt x="7992" y="1281"/>
                  </a:lnTo>
                  <a:lnTo>
                    <a:pt x="7593" y="500"/>
                  </a:lnTo>
                  <a:lnTo>
                    <a:pt x="7522" y="0"/>
                  </a:lnTo>
                  <a:lnTo>
                    <a:pt x="6972" y="354"/>
                  </a:lnTo>
                  <a:lnTo>
                    <a:pt x="6582" y="927"/>
                  </a:lnTo>
                  <a:lnTo>
                    <a:pt x="6502" y="1636"/>
                  </a:lnTo>
                  <a:lnTo>
                    <a:pt x="6892" y="2135"/>
                  </a:lnTo>
                  <a:lnTo>
                    <a:pt x="7132" y="2836"/>
                  </a:lnTo>
                  <a:lnTo>
                    <a:pt x="7203" y="3408"/>
                  </a:lnTo>
                  <a:lnTo>
                    <a:pt x="7283" y="4117"/>
                  </a:lnTo>
                  <a:lnTo>
                    <a:pt x="7132" y="4753"/>
                  </a:lnTo>
                  <a:lnTo>
                    <a:pt x="6733" y="5108"/>
                  </a:lnTo>
                  <a:lnTo>
                    <a:pt x="6422" y="5825"/>
                  </a:lnTo>
                  <a:lnTo>
                    <a:pt x="6343" y="6534"/>
                  </a:lnTo>
                  <a:lnTo>
                    <a:pt x="6032" y="7597"/>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7" name="Freeform 17"/>
            <p:cNvSpPr/>
            <p:nvPr/>
          </p:nvSpPr>
          <p:spPr>
            <a:xfrm>
              <a:off x="673948" y="1751664"/>
              <a:ext cx="264936" cy="220742"/>
            </a:xfrm>
            <a:custGeom>
              <a:avLst/>
              <a:gdLst/>
              <a:ahLst/>
              <a:cxnLst>
                <a:cxn ang="0">
                  <a:pos x="wd2" y="hd2"/>
                </a:cxn>
                <a:cxn ang="5400000">
                  <a:pos x="wd2" y="hd2"/>
                </a:cxn>
                <a:cxn ang="10800000">
                  <a:pos x="wd2" y="hd2"/>
                </a:cxn>
                <a:cxn ang="16200000">
                  <a:pos x="wd2" y="hd2"/>
                </a:cxn>
              </a:cxnLst>
              <a:rect l="0" t="0" r="r" b="b"/>
              <a:pathLst>
                <a:path w="21600" h="21600" extrusionOk="0">
                  <a:moveTo>
                    <a:pt x="4098" y="13169"/>
                  </a:moveTo>
                  <a:lnTo>
                    <a:pt x="2781" y="12168"/>
                  </a:lnTo>
                  <a:lnTo>
                    <a:pt x="2633" y="10611"/>
                  </a:lnTo>
                  <a:lnTo>
                    <a:pt x="1798" y="9032"/>
                  </a:lnTo>
                  <a:lnTo>
                    <a:pt x="816" y="8053"/>
                  </a:lnTo>
                  <a:lnTo>
                    <a:pt x="0" y="6496"/>
                  </a:lnTo>
                  <a:lnTo>
                    <a:pt x="1483" y="5495"/>
                  </a:lnTo>
                  <a:lnTo>
                    <a:pt x="2299" y="4138"/>
                  </a:lnTo>
                  <a:lnTo>
                    <a:pt x="3282" y="2959"/>
                  </a:lnTo>
                  <a:lnTo>
                    <a:pt x="4264" y="2959"/>
                  </a:lnTo>
                  <a:lnTo>
                    <a:pt x="5247" y="1780"/>
                  </a:lnTo>
                  <a:lnTo>
                    <a:pt x="7212" y="1780"/>
                  </a:lnTo>
                  <a:lnTo>
                    <a:pt x="6712" y="0"/>
                  </a:lnTo>
                  <a:lnTo>
                    <a:pt x="8028" y="801"/>
                  </a:lnTo>
                  <a:lnTo>
                    <a:pt x="9993" y="801"/>
                  </a:lnTo>
                  <a:lnTo>
                    <a:pt x="10642" y="2358"/>
                  </a:lnTo>
                  <a:lnTo>
                    <a:pt x="9993" y="3537"/>
                  </a:lnTo>
                  <a:lnTo>
                    <a:pt x="11124" y="3737"/>
                  </a:lnTo>
                  <a:lnTo>
                    <a:pt x="12274" y="2959"/>
                  </a:lnTo>
                  <a:lnTo>
                    <a:pt x="13590" y="3337"/>
                  </a:lnTo>
                  <a:lnTo>
                    <a:pt x="13590" y="4516"/>
                  </a:lnTo>
                  <a:lnTo>
                    <a:pt x="11625" y="5695"/>
                  </a:lnTo>
                  <a:lnTo>
                    <a:pt x="11458" y="6874"/>
                  </a:lnTo>
                  <a:lnTo>
                    <a:pt x="11458" y="8053"/>
                  </a:lnTo>
                  <a:lnTo>
                    <a:pt x="11124" y="9632"/>
                  </a:lnTo>
                  <a:lnTo>
                    <a:pt x="11124" y="11189"/>
                  </a:lnTo>
                  <a:lnTo>
                    <a:pt x="12441" y="11389"/>
                  </a:lnTo>
                  <a:lnTo>
                    <a:pt x="13424" y="11790"/>
                  </a:lnTo>
                  <a:lnTo>
                    <a:pt x="13757" y="13169"/>
                  </a:lnTo>
                  <a:lnTo>
                    <a:pt x="14406" y="14148"/>
                  </a:lnTo>
                  <a:lnTo>
                    <a:pt x="16687" y="13747"/>
                  </a:lnTo>
                  <a:lnTo>
                    <a:pt x="18170" y="13747"/>
                  </a:lnTo>
                  <a:lnTo>
                    <a:pt x="18652" y="14526"/>
                  </a:lnTo>
                  <a:lnTo>
                    <a:pt x="20135" y="14726"/>
                  </a:lnTo>
                  <a:lnTo>
                    <a:pt x="20135" y="15905"/>
                  </a:lnTo>
                  <a:lnTo>
                    <a:pt x="21600" y="16684"/>
                  </a:lnTo>
                  <a:lnTo>
                    <a:pt x="21600" y="18463"/>
                  </a:lnTo>
                  <a:lnTo>
                    <a:pt x="21118" y="19442"/>
                  </a:lnTo>
                  <a:lnTo>
                    <a:pt x="19635" y="20421"/>
                  </a:lnTo>
                  <a:lnTo>
                    <a:pt x="18337" y="20021"/>
                  </a:lnTo>
                  <a:lnTo>
                    <a:pt x="16854" y="19642"/>
                  </a:lnTo>
                  <a:lnTo>
                    <a:pt x="15222" y="19843"/>
                  </a:lnTo>
                  <a:lnTo>
                    <a:pt x="13906" y="20021"/>
                  </a:lnTo>
                  <a:lnTo>
                    <a:pt x="14239" y="20821"/>
                  </a:lnTo>
                  <a:lnTo>
                    <a:pt x="12608" y="21600"/>
                  </a:lnTo>
                  <a:lnTo>
                    <a:pt x="12107" y="19642"/>
                  </a:lnTo>
                  <a:lnTo>
                    <a:pt x="10976" y="19242"/>
                  </a:lnTo>
                  <a:lnTo>
                    <a:pt x="9993" y="19042"/>
                  </a:lnTo>
                  <a:lnTo>
                    <a:pt x="9011" y="18063"/>
                  </a:lnTo>
                  <a:lnTo>
                    <a:pt x="9493" y="15905"/>
                  </a:lnTo>
                  <a:lnTo>
                    <a:pt x="7861" y="15905"/>
                  </a:lnTo>
                  <a:lnTo>
                    <a:pt x="7528" y="15127"/>
                  </a:lnTo>
                  <a:lnTo>
                    <a:pt x="6545" y="13747"/>
                  </a:lnTo>
                  <a:lnTo>
                    <a:pt x="5247" y="12969"/>
                  </a:lnTo>
                  <a:lnTo>
                    <a:pt x="4098" y="13169"/>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8" name="Freeform 18"/>
            <p:cNvSpPr/>
            <p:nvPr/>
          </p:nvSpPr>
          <p:spPr>
            <a:xfrm>
              <a:off x="364594" y="1884244"/>
              <a:ext cx="498960" cy="503981"/>
            </a:xfrm>
            <a:custGeom>
              <a:avLst/>
              <a:gdLst/>
              <a:ahLst/>
              <a:cxnLst>
                <a:cxn ang="0">
                  <a:pos x="wd2" y="hd2"/>
                </a:cxn>
                <a:cxn ang="5400000">
                  <a:pos x="wd2" y="hd2"/>
                </a:cxn>
                <a:cxn ang="10800000">
                  <a:pos x="wd2" y="hd2"/>
                </a:cxn>
                <a:cxn ang="16200000">
                  <a:pos x="wd2" y="hd2"/>
                </a:cxn>
              </a:cxnLst>
              <a:rect l="0" t="0" r="r" b="b"/>
              <a:pathLst>
                <a:path w="21600" h="21600" extrusionOk="0">
                  <a:moveTo>
                    <a:pt x="20120" y="3785"/>
                  </a:moveTo>
                  <a:lnTo>
                    <a:pt x="19597" y="3873"/>
                  </a:lnTo>
                  <a:lnTo>
                    <a:pt x="19252" y="4302"/>
                  </a:lnTo>
                  <a:lnTo>
                    <a:pt x="19419" y="4985"/>
                  </a:lnTo>
                  <a:lnTo>
                    <a:pt x="19508" y="5678"/>
                  </a:lnTo>
                  <a:lnTo>
                    <a:pt x="19853" y="6195"/>
                  </a:lnTo>
                  <a:lnTo>
                    <a:pt x="20288" y="6712"/>
                  </a:lnTo>
                  <a:lnTo>
                    <a:pt x="20120" y="7405"/>
                  </a:lnTo>
                  <a:lnTo>
                    <a:pt x="20376" y="8351"/>
                  </a:lnTo>
                  <a:lnTo>
                    <a:pt x="20376" y="9122"/>
                  </a:lnTo>
                  <a:lnTo>
                    <a:pt x="20732" y="9727"/>
                  </a:lnTo>
                  <a:lnTo>
                    <a:pt x="21334" y="9893"/>
                  </a:lnTo>
                  <a:lnTo>
                    <a:pt x="21600" y="10332"/>
                  </a:lnTo>
                  <a:lnTo>
                    <a:pt x="21334" y="10839"/>
                  </a:lnTo>
                  <a:lnTo>
                    <a:pt x="20899" y="11278"/>
                  </a:lnTo>
                  <a:lnTo>
                    <a:pt x="20031" y="11444"/>
                  </a:lnTo>
                  <a:lnTo>
                    <a:pt x="19330" y="12049"/>
                  </a:lnTo>
                  <a:lnTo>
                    <a:pt x="19163" y="12995"/>
                  </a:lnTo>
                  <a:lnTo>
                    <a:pt x="18896" y="14029"/>
                  </a:lnTo>
                  <a:lnTo>
                    <a:pt x="18462" y="14634"/>
                  </a:lnTo>
                  <a:lnTo>
                    <a:pt x="18551" y="15493"/>
                  </a:lnTo>
                  <a:lnTo>
                    <a:pt x="18206" y="16351"/>
                  </a:lnTo>
                  <a:lnTo>
                    <a:pt x="18117" y="17210"/>
                  </a:lnTo>
                  <a:lnTo>
                    <a:pt x="17939" y="18078"/>
                  </a:lnTo>
                  <a:lnTo>
                    <a:pt x="17594" y="18761"/>
                  </a:lnTo>
                  <a:lnTo>
                    <a:pt x="17416" y="19454"/>
                  </a:lnTo>
                  <a:lnTo>
                    <a:pt x="16893" y="19454"/>
                  </a:lnTo>
                  <a:lnTo>
                    <a:pt x="16114" y="19190"/>
                  </a:lnTo>
                  <a:lnTo>
                    <a:pt x="15413" y="18595"/>
                  </a:lnTo>
                  <a:lnTo>
                    <a:pt x="14722" y="18595"/>
                  </a:lnTo>
                  <a:lnTo>
                    <a:pt x="13844" y="18849"/>
                  </a:lnTo>
                  <a:lnTo>
                    <a:pt x="13153" y="18332"/>
                  </a:lnTo>
                  <a:lnTo>
                    <a:pt x="12542" y="18673"/>
                  </a:lnTo>
                  <a:lnTo>
                    <a:pt x="12453" y="19190"/>
                  </a:lnTo>
                  <a:lnTo>
                    <a:pt x="12364" y="19883"/>
                  </a:lnTo>
                  <a:lnTo>
                    <a:pt x="12364" y="20488"/>
                  </a:lnTo>
                  <a:lnTo>
                    <a:pt x="11584" y="20654"/>
                  </a:lnTo>
                  <a:lnTo>
                    <a:pt x="10539" y="20654"/>
                  </a:lnTo>
                  <a:lnTo>
                    <a:pt x="9759" y="21005"/>
                  </a:lnTo>
                  <a:lnTo>
                    <a:pt x="9236" y="20654"/>
                  </a:lnTo>
                  <a:lnTo>
                    <a:pt x="9058" y="21171"/>
                  </a:lnTo>
                  <a:lnTo>
                    <a:pt x="8624" y="21600"/>
                  </a:lnTo>
                  <a:lnTo>
                    <a:pt x="7845" y="21522"/>
                  </a:lnTo>
                  <a:lnTo>
                    <a:pt x="6966" y="20829"/>
                  </a:lnTo>
                  <a:lnTo>
                    <a:pt x="6365" y="21171"/>
                  </a:lnTo>
                  <a:lnTo>
                    <a:pt x="5486" y="21005"/>
                  </a:lnTo>
                  <a:lnTo>
                    <a:pt x="4707" y="20829"/>
                  </a:lnTo>
                  <a:lnTo>
                    <a:pt x="4006" y="21005"/>
                  </a:lnTo>
                  <a:lnTo>
                    <a:pt x="3750" y="20400"/>
                  </a:lnTo>
                  <a:lnTo>
                    <a:pt x="3138" y="20059"/>
                  </a:lnTo>
                  <a:lnTo>
                    <a:pt x="2704" y="20312"/>
                  </a:lnTo>
                  <a:lnTo>
                    <a:pt x="2181" y="19883"/>
                  </a:lnTo>
                  <a:lnTo>
                    <a:pt x="1835" y="19278"/>
                  </a:lnTo>
                  <a:lnTo>
                    <a:pt x="1135" y="19454"/>
                  </a:lnTo>
                  <a:lnTo>
                    <a:pt x="355" y="19883"/>
                  </a:lnTo>
                  <a:lnTo>
                    <a:pt x="434" y="19190"/>
                  </a:lnTo>
                  <a:lnTo>
                    <a:pt x="957" y="18595"/>
                  </a:lnTo>
                  <a:lnTo>
                    <a:pt x="1480" y="18166"/>
                  </a:lnTo>
                  <a:lnTo>
                    <a:pt x="1914" y="17902"/>
                  </a:lnTo>
                  <a:lnTo>
                    <a:pt x="2437" y="17649"/>
                  </a:lnTo>
                  <a:lnTo>
                    <a:pt x="2526" y="16780"/>
                  </a:lnTo>
                  <a:lnTo>
                    <a:pt x="2881" y="16185"/>
                  </a:lnTo>
                  <a:lnTo>
                    <a:pt x="3572" y="15580"/>
                  </a:lnTo>
                  <a:lnTo>
                    <a:pt x="4184" y="15405"/>
                  </a:lnTo>
                  <a:lnTo>
                    <a:pt x="4273" y="14888"/>
                  </a:lnTo>
                  <a:lnTo>
                    <a:pt x="4707" y="14634"/>
                  </a:lnTo>
                  <a:lnTo>
                    <a:pt x="4184" y="14117"/>
                  </a:lnTo>
                  <a:lnTo>
                    <a:pt x="4361" y="13512"/>
                  </a:lnTo>
                  <a:lnTo>
                    <a:pt x="5141" y="13600"/>
                  </a:lnTo>
                  <a:lnTo>
                    <a:pt x="5230" y="12820"/>
                  </a:lnTo>
                  <a:lnTo>
                    <a:pt x="5486" y="12820"/>
                  </a:lnTo>
                  <a:lnTo>
                    <a:pt x="5664" y="12654"/>
                  </a:lnTo>
                  <a:lnTo>
                    <a:pt x="5753" y="12390"/>
                  </a:lnTo>
                  <a:lnTo>
                    <a:pt x="5664" y="12224"/>
                  </a:lnTo>
                  <a:lnTo>
                    <a:pt x="5486" y="12137"/>
                  </a:lnTo>
                  <a:lnTo>
                    <a:pt x="5398" y="12049"/>
                  </a:lnTo>
                  <a:lnTo>
                    <a:pt x="5230" y="12049"/>
                  </a:lnTo>
                  <a:lnTo>
                    <a:pt x="5052" y="12137"/>
                  </a:lnTo>
                  <a:lnTo>
                    <a:pt x="4361" y="12566"/>
                  </a:lnTo>
                  <a:lnTo>
                    <a:pt x="3483" y="12820"/>
                  </a:lnTo>
                  <a:lnTo>
                    <a:pt x="2960" y="12654"/>
                  </a:lnTo>
                  <a:lnTo>
                    <a:pt x="2615" y="12049"/>
                  </a:lnTo>
                  <a:lnTo>
                    <a:pt x="3138" y="11532"/>
                  </a:lnTo>
                  <a:lnTo>
                    <a:pt x="3572" y="10839"/>
                  </a:lnTo>
                  <a:lnTo>
                    <a:pt x="2881" y="10761"/>
                  </a:lnTo>
                  <a:lnTo>
                    <a:pt x="2358" y="11278"/>
                  </a:lnTo>
                  <a:lnTo>
                    <a:pt x="2092" y="11873"/>
                  </a:lnTo>
                  <a:lnTo>
                    <a:pt x="1569" y="11620"/>
                  </a:lnTo>
                  <a:lnTo>
                    <a:pt x="1224" y="11102"/>
                  </a:lnTo>
                  <a:lnTo>
                    <a:pt x="1046" y="10498"/>
                  </a:lnTo>
                  <a:lnTo>
                    <a:pt x="523" y="10761"/>
                  </a:lnTo>
                  <a:lnTo>
                    <a:pt x="0" y="9980"/>
                  </a:lnTo>
                  <a:lnTo>
                    <a:pt x="878" y="9639"/>
                  </a:lnTo>
                  <a:lnTo>
                    <a:pt x="1569" y="9893"/>
                  </a:lnTo>
                  <a:lnTo>
                    <a:pt x="2092" y="9122"/>
                  </a:lnTo>
                  <a:lnTo>
                    <a:pt x="2358" y="9463"/>
                  </a:lnTo>
                  <a:lnTo>
                    <a:pt x="2793" y="8946"/>
                  </a:lnTo>
                  <a:lnTo>
                    <a:pt x="3661" y="8946"/>
                  </a:lnTo>
                  <a:lnTo>
                    <a:pt x="4361" y="9210"/>
                  </a:lnTo>
                  <a:lnTo>
                    <a:pt x="5230" y="9727"/>
                  </a:lnTo>
                  <a:lnTo>
                    <a:pt x="5664" y="10068"/>
                  </a:lnTo>
                  <a:lnTo>
                    <a:pt x="6799" y="9815"/>
                  </a:lnTo>
                  <a:lnTo>
                    <a:pt x="7667" y="10498"/>
                  </a:lnTo>
                  <a:lnTo>
                    <a:pt x="8358" y="10927"/>
                  </a:lnTo>
                  <a:lnTo>
                    <a:pt x="9404" y="11278"/>
                  </a:lnTo>
                  <a:lnTo>
                    <a:pt x="9838" y="10673"/>
                  </a:lnTo>
                  <a:lnTo>
                    <a:pt x="11150" y="10673"/>
                  </a:lnTo>
                  <a:lnTo>
                    <a:pt x="11496" y="9893"/>
                  </a:lnTo>
                  <a:lnTo>
                    <a:pt x="12107" y="9639"/>
                  </a:lnTo>
                  <a:lnTo>
                    <a:pt x="12719" y="9463"/>
                  </a:lnTo>
                  <a:lnTo>
                    <a:pt x="12542" y="8780"/>
                  </a:lnTo>
                  <a:lnTo>
                    <a:pt x="11673" y="8429"/>
                  </a:lnTo>
                  <a:lnTo>
                    <a:pt x="11496" y="7912"/>
                  </a:lnTo>
                  <a:lnTo>
                    <a:pt x="11150" y="7229"/>
                  </a:lnTo>
                  <a:lnTo>
                    <a:pt x="10973" y="6283"/>
                  </a:lnTo>
                  <a:lnTo>
                    <a:pt x="11673" y="6283"/>
                  </a:lnTo>
                  <a:lnTo>
                    <a:pt x="11841" y="5590"/>
                  </a:lnTo>
                  <a:lnTo>
                    <a:pt x="12719" y="3961"/>
                  </a:lnTo>
                  <a:lnTo>
                    <a:pt x="13321" y="2927"/>
                  </a:lnTo>
                  <a:lnTo>
                    <a:pt x="13588" y="2498"/>
                  </a:lnTo>
                  <a:lnTo>
                    <a:pt x="14367" y="2234"/>
                  </a:lnTo>
                  <a:lnTo>
                    <a:pt x="15157" y="1376"/>
                  </a:lnTo>
                  <a:lnTo>
                    <a:pt x="15768" y="595"/>
                  </a:lnTo>
                  <a:lnTo>
                    <a:pt x="15591" y="88"/>
                  </a:lnTo>
                  <a:lnTo>
                    <a:pt x="16202" y="0"/>
                  </a:lnTo>
                  <a:lnTo>
                    <a:pt x="16893" y="341"/>
                  </a:lnTo>
                  <a:lnTo>
                    <a:pt x="17416" y="946"/>
                  </a:lnTo>
                  <a:lnTo>
                    <a:pt x="17594" y="1288"/>
                  </a:lnTo>
                  <a:lnTo>
                    <a:pt x="18462" y="1288"/>
                  </a:lnTo>
                  <a:lnTo>
                    <a:pt x="18206" y="2234"/>
                  </a:lnTo>
                  <a:lnTo>
                    <a:pt x="18729" y="2663"/>
                  </a:lnTo>
                  <a:lnTo>
                    <a:pt x="19252" y="2751"/>
                  </a:lnTo>
                  <a:lnTo>
                    <a:pt x="19853" y="2927"/>
                  </a:lnTo>
                  <a:lnTo>
                    <a:pt x="20120" y="3785"/>
                  </a:lnTo>
                </a:path>
              </a:pathLst>
            </a:custGeom>
            <a:solidFill>
              <a:srgbClr val="FEFEFE"/>
            </a:solidFill>
            <a:ln w="3175" cap="flat">
              <a:solidFill>
                <a:srgbClr val="7C7C7C"/>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89" name="Freeform 19"/>
            <p:cNvSpPr/>
            <p:nvPr/>
          </p:nvSpPr>
          <p:spPr>
            <a:xfrm>
              <a:off x="1133961" y="1333835"/>
              <a:ext cx="718923" cy="610448"/>
            </a:xfrm>
            <a:custGeom>
              <a:avLst/>
              <a:gdLst/>
              <a:ahLst/>
              <a:cxnLst>
                <a:cxn ang="0">
                  <a:pos x="wd2" y="hd2"/>
                </a:cxn>
                <a:cxn ang="5400000">
                  <a:pos x="wd2" y="hd2"/>
                </a:cxn>
                <a:cxn ang="10800000">
                  <a:pos x="wd2" y="hd2"/>
                </a:cxn>
                <a:cxn ang="16200000">
                  <a:pos x="wd2" y="hd2"/>
                </a:cxn>
              </a:cxnLst>
              <a:rect l="0" t="0" r="r" b="b"/>
              <a:pathLst>
                <a:path w="21600" h="21600" extrusionOk="0">
                  <a:moveTo>
                    <a:pt x="20697" y="145"/>
                  </a:moveTo>
                  <a:lnTo>
                    <a:pt x="20335" y="427"/>
                  </a:lnTo>
                  <a:lnTo>
                    <a:pt x="19972" y="145"/>
                  </a:lnTo>
                  <a:lnTo>
                    <a:pt x="19548" y="0"/>
                  </a:lnTo>
                  <a:lnTo>
                    <a:pt x="19370" y="572"/>
                  </a:lnTo>
                  <a:lnTo>
                    <a:pt x="18885" y="282"/>
                  </a:lnTo>
                  <a:lnTo>
                    <a:pt x="18584" y="854"/>
                  </a:lnTo>
                  <a:lnTo>
                    <a:pt x="18221" y="1562"/>
                  </a:lnTo>
                  <a:lnTo>
                    <a:pt x="17859" y="1635"/>
                  </a:lnTo>
                  <a:lnTo>
                    <a:pt x="17496" y="1490"/>
                  </a:lnTo>
                  <a:lnTo>
                    <a:pt x="17079" y="1417"/>
                  </a:lnTo>
                  <a:lnTo>
                    <a:pt x="17257" y="1989"/>
                  </a:lnTo>
                  <a:lnTo>
                    <a:pt x="17195" y="2561"/>
                  </a:lnTo>
                  <a:lnTo>
                    <a:pt x="17195" y="3197"/>
                  </a:lnTo>
                  <a:lnTo>
                    <a:pt x="17257" y="3697"/>
                  </a:lnTo>
                  <a:lnTo>
                    <a:pt x="16956" y="4051"/>
                  </a:lnTo>
                  <a:lnTo>
                    <a:pt x="16833" y="4760"/>
                  </a:lnTo>
                  <a:lnTo>
                    <a:pt x="16655" y="5187"/>
                  </a:lnTo>
                  <a:lnTo>
                    <a:pt x="16169" y="5613"/>
                  </a:lnTo>
                  <a:lnTo>
                    <a:pt x="15745" y="5468"/>
                  </a:lnTo>
                  <a:lnTo>
                    <a:pt x="15629" y="4977"/>
                  </a:lnTo>
                  <a:lnTo>
                    <a:pt x="15328" y="4478"/>
                  </a:lnTo>
                  <a:lnTo>
                    <a:pt x="14781" y="4478"/>
                  </a:lnTo>
                  <a:lnTo>
                    <a:pt x="14842" y="5042"/>
                  </a:lnTo>
                  <a:lnTo>
                    <a:pt x="15205" y="5404"/>
                  </a:lnTo>
                  <a:lnTo>
                    <a:pt x="15266" y="6040"/>
                  </a:lnTo>
                  <a:lnTo>
                    <a:pt x="15328" y="6749"/>
                  </a:lnTo>
                  <a:lnTo>
                    <a:pt x="15205" y="7248"/>
                  </a:lnTo>
                  <a:lnTo>
                    <a:pt x="14781" y="7603"/>
                  </a:lnTo>
                  <a:lnTo>
                    <a:pt x="14364" y="8311"/>
                  </a:lnTo>
                  <a:lnTo>
                    <a:pt x="13762" y="9028"/>
                  </a:lnTo>
                  <a:lnTo>
                    <a:pt x="13283" y="9519"/>
                  </a:lnTo>
                  <a:lnTo>
                    <a:pt x="12920" y="9874"/>
                  </a:lnTo>
                  <a:lnTo>
                    <a:pt x="12373" y="9809"/>
                  </a:lnTo>
                  <a:lnTo>
                    <a:pt x="11409" y="9737"/>
                  </a:lnTo>
                  <a:lnTo>
                    <a:pt x="11347" y="10373"/>
                  </a:lnTo>
                  <a:lnTo>
                    <a:pt x="10985" y="10728"/>
                  </a:lnTo>
                  <a:lnTo>
                    <a:pt x="10567" y="10800"/>
                  </a:lnTo>
                  <a:lnTo>
                    <a:pt x="10321" y="11154"/>
                  </a:lnTo>
                  <a:lnTo>
                    <a:pt x="10260" y="11654"/>
                  </a:lnTo>
                  <a:lnTo>
                    <a:pt x="9541" y="11509"/>
                  </a:lnTo>
                  <a:lnTo>
                    <a:pt x="9295" y="11154"/>
                  </a:lnTo>
                  <a:lnTo>
                    <a:pt x="9781" y="10800"/>
                  </a:lnTo>
                  <a:lnTo>
                    <a:pt x="10260" y="10301"/>
                  </a:lnTo>
                  <a:lnTo>
                    <a:pt x="10143" y="9737"/>
                  </a:lnTo>
                  <a:lnTo>
                    <a:pt x="9897" y="9455"/>
                  </a:lnTo>
                  <a:lnTo>
                    <a:pt x="9418" y="9310"/>
                  </a:lnTo>
                  <a:lnTo>
                    <a:pt x="8871" y="9455"/>
                  </a:lnTo>
                  <a:lnTo>
                    <a:pt x="8454" y="9874"/>
                  </a:lnTo>
                  <a:lnTo>
                    <a:pt x="8269" y="10872"/>
                  </a:lnTo>
                  <a:lnTo>
                    <a:pt x="8269" y="11726"/>
                  </a:lnTo>
                  <a:lnTo>
                    <a:pt x="8091" y="12290"/>
                  </a:lnTo>
                  <a:lnTo>
                    <a:pt x="7729" y="11726"/>
                  </a:lnTo>
                  <a:lnTo>
                    <a:pt x="7243" y="11726"/>
                  </a:lnTo>
                  <a:lnTo>
                    <a:pt x="6881" y="12008"/>
                  </a:lnTo>
                  <a:lnTo>
                    <a:pt x="6340" y="12290"/>
                  </a:lnTo>
                  <a:lnTo>
                    <a:pt x="5855" y="12226"/>
                  </a:lnTo>
                  <a:lnTo>
                    <a:pt x="5431" y="12081"/>
                  </a:lnTo>
                  <a:lnTo>
                    <a:pt x="5191" y="11581"/>
                  </a:lnTo>
                  <a:lnTo>
                    <a:pt x="4713" y="11509"/>
                  </a:lnTo>
                  <a:lnTo>
                    <a:pt x="4289" y="11154"/>
                  </a:lnTo>
                  <a:lnTo>
                    <a:pt x="3687" y="10800"/>
                  </a:lnTo>
                  <a:lnTo>
                    <a:pt x="3440" y="11227"/>
                  </a:lnTo>
                  <a:lnTo>
                    <a:pt x="3078" y="11017"/>
                  </a:lnTo>
                  <a:lnTo>
                    <a:pt x="3201" y="10446"/>
                  </a:lnTo>
                  <a:lnTo>
                    <a:pt x="2962" y="10164"/>
                  </a:lnTo>
                  <a:lnTo>
                    <a:pt x="3016" y="9455"/>
                  </a:lnTo>
                  <a:lnTo>
                    <a:pt x="2715" y="9093"/>
                  </a:lnTo>
                  <a:lnTo>
                    <a:pt x="2298" y="9592"/>
                  </a:lnTo>
                  <a:lnTo>
                    <a:pt x="1751" y="9519"/>
                  </a:lnTo>
                  <a:lnTo>
                    <a:pt x="1272" y="8883"/>
                  </a:lnTo>
                  <a:lnTo>
                    <a:pt x="1149" y="8247"/>
                  </a:lnTo>
                  <a:lnTo>
                    <a:pt x="602" y="7820"/>
                  </a:lnTo>
                  <a:lnTo>
                    <a:pt x="185" y="8456"/>
                  </a:lnTo>
                  <a:lnTo>
                    <a:pt x="62" y="8883"/>
                  </a:lnTo>
                  <a:lnTo>
                    <a:pt x="301" y="9383"/>
                  </a:lnTo>
                  <a:lnTo>
                    <a:pt x="602" y="9455"/>
                  </a:lnTo>
                  <a:lnTo>
                    <a:pt x="602" y="9946"/>
                  </a:lnTo>
                  <a:lnTo>
                    <a:pt x="424" y="10301"/>
                  </a:lnTo>
                  <a:lnTo>
                    <a:pt x="239" y="10728"/>
                  </a:lnTo>
                  <a:lnTo>
                    <a:pt x="0" y="11154"/>
                  </a:lnTo>
                  <a:lnTo>
                    <a:pt x="62" y="11726"/>
                  </a:lnTo>
                  <a:lnTo>
                    <a:pt x="185" y="12290"/>
                  </a:lnTo>
                  <a:lnTo>
                    <a:pt x="602" y="12153"/>
                  </a:lnTo>
                  <a:lnTo>
                    <a:pt x="1026" y="11936"/>
                  </a:lnTo>
                  <a:lnTo>
                    <a:pt x="1388" y="12226"/>
                  </a:lnTo>
                  <a:lnTo>
                    <a:pt x="1813" y="12081"/>
                  </a:lnTo>
                  <a:lnTo>
                    <a:pt x="2113" y="11726"/>
                  </a:lnTo>
                  <a:lnTo>
                    <a:pt x="2353" y="11581"/>
                  </a:lnTo>
                  <a:lnTo>
                    <a:pt x="2599" y="12008"/>
                  </a:lnTo>
                  <a:lnTo>
                    <a:pt x="2839" y="12789"/>
                  </a:lnTo>
                  <a:lnTo>
                    <a:pt x="2538" y="13216"/>
                  </a:lnTo>
                  <a:lnTo>
                    <a:pt x="2839" y="13788"/>
                  </a:lnTo>
                  <a:lnTo>
                    <a:pt x="3139" y="14215"/>
                  </a:lnTo>
                  <a:lnTo>
                    <a:pt x="3263" y="14569"/>
                  </a:lnTo>
                  <a:lnTo>
                    <a:pt x="3687" y="14569"/>
                  </a:lnTo>
                  <a:lnTo>
                    <a:pt x="4350" y="14779"/>
                  </a:lnTo>
                  <a:lnTo>
                    <a:pt x="4466" y="15205"/>
                  </a:lnTo>
                  <a:lnTo>
                    <a:pt x="4952" y="15495"/>
                  </a:lnTo>
                  <a:lnTo>
                    <a:pt x="5492" y="15205"/>
                  </a:lnTo>
                  <a:lnTo>
                    <a:pt x="5978" y="14706"/>
                  </a:lnTo>
                  <a:lnTo>
                    <a:pt x="6101" y="14215"/>
                  </a:lnTo>
                  <a:lnTo>
                    <a:pt x="6457" y="14070"/>
                  </a:lnTo>
                  <a:lnTo>
                    <a:pt x="6703" y="13715"/>
                  </a:lnTo>
                  <a:lnTo>
                    <a:pt x="6942" y="14215"/>
                  </a:lnTo>
                  <a:lnTo>
                    <a:pt x="7366" y="14569"/>
                  </a:lnTo>
                  <a:lnTo>
                    <a:pt x="8208" y="14706"/>
                  </a:lnTo>
                  <a:lnTo>
                    <a:pt x="8392" y="15205"/>
                  </a:lnTo>
                  <a:lnTo>
                    <a:pt x="8392" y="15777"/>
                  </a:lnTo>
                  <a:lnTo>
                    <a:pt x="8693" y="16132"/>
                  </a:lnTo>
                  <a:lnTo>
                    <a:pt x="9179" y="16413"/>
                  </a:lnTo>
                  <a:lnTo>
                    <a:pt x="9234" y="17058"/>
                  </a:lnTo>
                  <a:lnTo>
                    <a:pt x="9541" y="17766"/>
                  </a:lnTo>
                  <a:lnTo>
                    <a:pt x="9658" y="18266"/>
                  </a:lnTo>
                  <a:lnTo>
                    <a:pt x="9418" y="18693"/>
                  </a:lnTo>
                  <a:lnTo>
                    <a:pt x="9117" y="19329"/>
                  </a:lnTo>
                  <a:lnTo>
                    <a:pt x="9480" y="19611"/>
                  </a:lnTo>
                  <a:lnTo>
                    <a:pt x="10143" y="19546"/>
                  </a:lnTo>
                  <a:lnTo>
                    <a:pt x="10444" y="19965"/>
                  </a:lnTo>
                  <a:lnTo>
                    <a:pt x="10444" y="20537"/>
                  </a:lnTo>
                  <a:lnTo>
                    <a:pt x="10923" y="20609"/>
                  </a:lnTo>
                  <a:lnTo>
                    <a:pt x="11108" y="21036"/>
                  </a:lnTo>
                  <a:lnTo>
                    <a:pt x="11593" y="20964"/>
                  </a:lnTo>
                  <a:lnTo>
                    <a:pt x="11956" y="21536"/>
                  </a:lnTo>
                  <a:lnTo>
                    <a:pt x="12736" y="21600"/>
                  </a:lnTo>
                  <a:lnTo>
                    <a:pt x="13098" y="21036"/>
                  </a:lnTo>
                  <a:lnTo>
                    <a:pt x="12920" y="20464"/>
                  </a:lnTo>
                  <a:lnTo>
                    <a:pt x="13221" y="19828"/>
                  </a:lnTo>
                  <a:lnTo>
                    <a:pt x="13098" y="19119"/>
                  </a:lnTo>
                  <a:lnTo>
                    <a:pt x="13221" y="18757"/>
                  </a:lnTo>
                  <a:lnTo>
                    <a:pt x="13645" y="18620"/>
                  </a:lnTo>
                  <a:lnTo>
                    <a:pt x="14063" y="18193"/>
                  </a:lnTo>
                  <a:lnTo>
                    <a:pt x="14302" y="17621"/>
                  </a:lnTo>
                  <a:lnTo>
                    <a:pt x="13946" y="17340"/>
                  </a:lnTo>
                  <a:lnTo>
                    <a:pt x="14063" y="16840"/>
                  </a:lnTo>
                  <a:lnTo>
                    <a:pt x="13946" y="16277"/>
                  </a:lnTo>
                  <a:lnTo>
                    <a:pt x="14240" y="15987"/>
                  </a:lnTo>
                  <a:lnTo>
                    <a:pt x="14603" y="15560"/>
                  </a:lnTo>
                  <a:lnTo>
                    <a:pt x="14904" y="15278"/>
                  </a:lnTo>
                  <a:lnTo>
                    <a:pt x="15389" y="15495"/>
                  </a:lnTo>
                  <a:lnTo>
                    <a:pt x="15868" y="15705"/>
                  </a:lnTo>
                  <a:lnTo>
                    <a:pt x="16415" y="15495"/>
                  </a:lnTo>
                  <a:lnTo>
                    <a:pt x="16956" y="15133"/>
                  </a:lnTo>
                  <a:lnTo>
                    <a:pt x="17257" y="14569"/>
                  </a:lnTo>
                  <a:lnTo>
                    <a:pt x="17619" y="14142"/>
                  </a:lnTo>
                  <a:lnTo>
                    <a:pt x="17804" y="13788"/>
                  </a:lnTo>
                  <a:lnTo>
                    <a:pt x="18283" y="13144"/>
                  </a:lnTo>
                  <a:lnTo>
                    <a:pt x="18584" y="13643"/>
                  </a:lnTo>
                  <a:lnTo>
                    <a:pt x="19131" y="13788"/>
                  </a:lnTo>
                  <a:lnTo>
                    <a:pt x="19131" y="13216"/>
                  </a:lnTo>
                  <a:lnTo>
                    <a:pt x="19069" y="12580"/>
                  </a:lnTo>
                  <a:lnTo>
                    <a:pt x="19493" y="12226"/>
                  </a:lnTo>
                  <a:lnTo>
                    <a:pt x="19247" y="11581"/>
                  </a:lnTo>
                  <a:lnTo>
                    <a:pt x="19008" y="11299"/>
                  </a:lnTo>
                  <a:lnTo>
                    <a:pt x="18406" y="11017"/>
                  </a:lnTo>
                  <a:lnTo>
                    <a:pt x="17804" y="10663"/>
                  </a:lnTo>
                  <a:lnTo>
                    <a:pt x="18105" y="10236"/>
                  </a:lnTo>
                  <a:lnTo>
                    <a:pt x="18406" y="9383"/>
                  </a:lnTo>
                  <a:lnTo>
                    <a:pt x="18406" y="8738"/>
                  </a:lnTo>
                  <a:lnTo>
                    <a:pt x="18160" y="8174"/>
                  </a:lnTo>
                  <a:lnTo>
                    <a:pt x="18043" y="7458"/>
                  </a:lnTo>
                  <a:lnTo>
                    <a:pt x="18160" y="6749"/>
                  </a:lnTo>
                  <a:lnTo>
                    <a:pt x="18645" y="6185"/>
                  </a:lnTo>
                  <a:lnTo>
                    <a:pt x="19370" y="5613"/>
                  </a:lnTo>
                  <a:lnTo>
                    <a:pt x="19972" y="5114"/>
                  </a:lnTo>
                  <a:lnTo>
                    <a:pt x="20273" y="4478"/>
                  </a:lnTo>
                  <a:lnTo>
                    <a:pt x="20218" y="3769"/>
                  </a:lnTo>
                  <a:lnTo>
                    <a:pt x="21600" y="72"/>
                  </a:lnTo>
                  <a:lnTo>
                    <a:pt x="21183" y="145"/>
                  </a:lnTo>
                  <a:lnTo>
                    <a:pt x="20697" y="145"/>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0" name="Freeform 20"/>
            <p:cNvSpPr/>
            <p:nvPr/>
          </p:nvSpPr>
          <p:spPr>
            <a:xfrm>
              <a:off x="766353" y="1795857"/>
              <a:ext cx="420616" cy="599398"/>
            </a:xfrm>
            <a:custGeom>
              <a:avLst/>
              <a:gdLst/>
              <a:ahLst/>
              <a:cxnLst>
                <a:cxn ang="0">
                  <a:pos x="wd2" y="hd2"/>
                </a:cxn>
                <a:cxn ang="5400000">
                  <a:pos x="wd2" y="hd2"/>
                </a:cxn>
                <a:cxn ang="10800000">
                  <a:pos x="wd2" y="hd2"/>
                </a:cxn>
                <a:cxn ang="16200000">
                  <a:pos x="wd2" y="hd2"/>
                </a:cxn>
              </a:cxnLst>
              <a:rect l="0" t="0" r="r" b="b"/>
              <a:pathLst>
                <a:path w="21600" h="21600" extrusionOk="0">
                  <a:moveTo>
                    <a:pt x="20980" y="13551"/>
                  </a:moveTo>
                  <a:lnTo>
                    <a:pt x="21600" y="12615"/>
                  </a:lnTo>
                  <a:lnTo>
                    <a:pt x="21179" y="12106"/>
                  </a:lnTo>
                  <a:lnTo>
                    <a:pt x="20980" y="11457"/>
                  </a:lnTo>
                  <a:lnTo>
                    <a:pt x="21600" y="11022"/>
                  </a:lnTo>
                  <a:lnTo>
                    <a:pt x="21600" y="10365"/>
                  </a:lnTo>
                  <a:lnTo>
                    <a:pt x="21179" y="9929"/>
                  </a:lnTo>
                  <a:lnTo>
                    <a:pt x="20558" y="9494"/>
                  </a:lnTo>
                  <a:lnTo>
                    <a:pt x="19938" y="9716"/>
                  </a:lnTo>
                  <a:lnTo>
                    <a:pt x="19223" y="10003"/>
                  </a:lnTo>
                  <a:lnTo>
                    <a:pt x="18392" y="9929"/>
                  </a:lnTo>
                  <a:lnTo>
                    <a:pt x="17877" y="9494"/>
                  </a:lnTo>
                  <a:lnTo>
                    <a:pt x="17046" y="9355"/>
                  </a:lnTo>
                  <a:lnTo>
                    <a:pt x="16425" y="8484"/>
                  </a:lnTo>
                  <a:lnTo>
                    <a:pt x="16741" y="7901"/>
                  </a:lnTo>
                  <a:lnTo>
                    <a:pt x="16952" y="7104"/>
                  </a:lnTo>
                  <a:lnTo>
                    <a:pt x="16847" y="6817"/>
                  </a:lnTo>
                  <a:lnTo>
                    <a:pt x="16847" y="5511"/>
                  </a:lnTo>
                  <a:lnTo>
                    <a:pt x="17046" y="4928"/>
                  </a:lnTo>
                  <a:lnTo>
                    <a:pt x="17362" y="4279"/>
                  </a:lnTo>
                  <a:lnTo>
                    <a:pt x="17151" y="3770"/>
                  </a:lnTo>
                  <a:lnTo>
                    <a:pt x="17362" y="3269"/>
                  </a:lnTo>
                  <a:lnTo>
                    <a:pt x="17877" y="2899"/>
                  </a:lnTo>
                  <a:lnTo>
                    <a:pt x="17666" y="2324"/>
                  </a:lnTo>
                  <a:lnTo>
                    <a:pt x="18088" y="1963"/>
                  </a:lnTo>
                  <a:lnTo>
                    <a:pt x="17772" y="1528"/>
                  </a:lnTo>
                  <a:lnTo>
                    <a:pt x="17666" y="1018"/>
                  </a:lnTo>
                  <a:lnTo>
                    <a:pt x="17666" y="370"/>
                  </a:lnTo>
                  <a:lnTo>
                    <a:pt x="17362" y="0"/>
                  </a:lnTo>
                  <a:lnTo>
                    <a:pt x="16952" y="148"/>
                  </a:lnTo>
                  <a:lnTo>
                    <a:pt x="15606" y="148"/>
                  </a:lnTo>
                  <a:lnTo>
                    <a:pt x="14365" y="74"/>
                  </a:lnTo>
                  <a:lnTo>
                    <a:pt x="13534" y="296"/>
                  </a:lnTo>
                  <a:lnTo>
                    <a:pt x="13019" y="657"/>
                  </a:lnTo>
                  <a:lnTo>
                    <a:pt x="12293" y="1232"/>
                  </a:lnTo>
                  <a:lnTo>
                    <a:pt x="11368" y="1380"/>
                  </a:lnTo>
                  <a:lnTo>
                    <a:pt x="10853" y="1667"/>
                  </a:lnTo>
                  <a:lnTo>
                    <a:pt x="9822" y="1667"/>
                  </a:lnTo>
                  <a:lnTo>
                    <a:pt x="9296" y="2037"/>
                  </a:lnTo>
                  <a:lnTo>
                    <a:pt x="9717" y="2760"/>
                  </a:lnTo>
                  <a:lnTo>
                    <a:pt x="9506" y="3334"/>
                  </a:lnTo>
                  <a:lnTo>
                    <a:pt x="9506" y="3770"/>
                  </a:lnTo>
                  <a:lnTo>
                    <a:pt x="9612" y="4205"/>
                  </a:lnTo>
                  <a:lnTo>
                    <a:pt x="8886" y="4566"/>
                  </a:lnTo>
                  <a:lnTo>
                    <a:pt x="8886" y="5223"/>
                  </a:lnTo>
                  <a:lnTo>
                    <a:pt x="8581" y="5585"/>
                  </a:lnTo>
                  <a:lnTo>
                    <a:pt x="9202" y="5946"/>
                  </a:lnTo>
                  <a:lnTo>
                    <a:pt x="8780" y="6381"/>
                  </a:lnTo>
                  <a:lnTo>
                    <a:pt x="7961" y="6669"/>
                  </a:lnTo>
                  <a:lnTo>
                    <a:pt x="6404" y="7761"/>
                  </a:lnTo>
                  <a:lnTo>
                    <a:pt x="6205" y="8336"/>
                  </a:lnTo>
                  <a:lnTo>
                    <a:pt x="6310" y="8845"/>
                  </a:lnTo>
                  <a:lnTo>
                    <a:pt x="5069" y="10439"/>
                  </a:lnTo>
                  <a:lnTo>
                    <a:pt x="4753" y="10948"/>
                  </a:lnTo>
                  <a:lnTo>
                    <a:pt x="4648" y="11523"/>
                  </a:lnTo>
                  <a:lnTo>
                    <a:pt x="4964" y="11892"/>
                  </a:lnTo>
                  <a:lnTo>
                    <a:pt x="4648" y="12319"/>
                  </a:lnTo>
                  <a:lnTo>
                    <a:pt x="4133" y="12689"/>
                  </a:lnTo>
                  <a:lnTo>
                    <a:pt x="3102" y="12829"/>
                  </a:lnTo>
                  <a:lnTo>
                    <a:pt x="2271" y="13338"/>
                  </a:lnTo>
                  <a:lnTo>
                    <a:pt x="2072" y="14134"/>
                  </a:lnTo>
                  <a:lnTo>
                    <a:pt x="1756" y="15005"/>
                  </a:lnTo>
                  <a:lnTo>
                    <a:pt x="1241" y="15514"/>
                  </a:lnTo>
                  <a:lnTo>
                    <a:pt x="1346" y="16237"/>
                  </a:lnTo>
                  <a:lnTo>
                    <a:pt x="937" y="16960"/>
                  </a:lnTo>
                  <a:lnTo>
                    <a:pt x="831" y="17682"/>
                  </a:lnTo>
                  <a:lnTo>
                    <a:pt x="620" y="18413"/>
                  </a:lnTo>
                  <a:lnTo>
                    <a:pt x="211" y="18988"/>
                  </a:lnTo>
                  <a:lnTo>
                    <a:pt x="0" y="19571"/>
                  </a:lnTo>
                  <a:lnTo>
                    <a:pt x="105" y="20368"/>
                  </a:lnTo>
                  <a:lnTo>
                    <a:pt x="211" y="20877"/>
                  </a:lnTo>
                  <a:lnTo>
                    <a:pt x="726" y="21378"/>
                  </a:lnTo>
                  <a:lnTo>
                    <a:pt x="1861" y="21600"/>
                  </a:lnTo>
                  <a:lnTo>
                    <a:pt x="2892" y="21526"/>
                  </a:lnTo>
                  <a:lnTo>
                    <a:pt x="3313" y="21091"/>
                  </a:lnTo>
                  <a:lnTo>
                    <a:pt x="3828" y="20803"/>
                  </a:lnTo>
                  <a:lnTo>
                    <a:pt x="4554" y="20951"/>
                  </a:lnTo>
                  <a:lnTo>
                    <a:pt x="5069" y="20368"/>
                  </a:lnTo>
                  <a:lnTo>
                    <a:pt x="5889" y="20146"/>
                  </a:lnTo>
                  <a:lnTo>
                    <a:pt x="6931" y="20007"/>
                  </a:lnTo>
                  <a:lnTo>
                    <a:pt x="7130" y="19645"/>
                  </a:lnTo>
                  <a:lnTo>
                    <a:pt x="6931" y="19136"/>
                  </a:lnTo>
                  <a:lnTo>
                    <a:pt x="7645" y="18701"/>
                  </a:lnTo>
                  <a:lnTo>
                    <a:pt x="8476" y="18339"/>
                  </a:lnTo>
                  <a:lnTo>
                    <a:pt x="9296" y="17830"/>
                  </a:lnTo>
                  <a:lnTo>
                    <a:pt x="9916" y="17543"/>
                  </a:lnTo>
                  <a:lnTo>
                    <a:pt x="11063" y="17617"/>
                  </a:lnTo>
                  <a:lnTo>
                    <a:pt x="11579" y="17978"/>
                  </a:lnTo>
                  <a:lnTo>
                    <a:pt x="12199" y="17543"/>
                  </a:lnTo>
                  <a:lnTo>
                    <a:pt x="13229" y="17247"/>
                  </a:lnTo>
                  <a:lnTo>
                    <a:pt x="14154" y="17181"/>
                  </a:lnTo>
                  <a:lnTo>
                    <a:pt x="14775" y="17617"/>
                  </a:lnTo>
                  <a:lnTo>
                    <a:pt x="14154" y="17904"/>
                  </a:lnTo>
                  <a:lnTo>
                    <a:pt x="13850" y="18339"/>
                  </a:lnTo>
                  <a:lnTo>
                    <a:pt x="14576" y="18627"/>
                  </a:lnTo>
                  <a:lnTo>
                    <a:pt x="15910" y="18627"/>
                  </a:lnTo>
                  <a:lnTo>
                    <a:pt x="16741" y="18339"/>
                  </a:lnTo>
                  <a:lnTo>
                    <a:pt x="17151" y="17904"/>
                  </a:lnTo>
                  <a:lnTo>
                    <a:pt x="17666" y="17321"/>
                  </a:lnTo>
                  <a:lnTo>
                    <a:pt x="18181" y="16820"/>
                  </a:lnTo>
                  <a:lnTo>
                    <a:pt x="18181" y="16311"/>
                  </a:lnTo>
                  <a:lnTo>
                    <a:pt x="18498" y="15950"/>
                  </a:lnTo>
                  <a:lnTo>
                    <a:pt x="18708" y="15366"/>
                  </a:lnTo>
                  <a:lnTo>
                    <a:pt x="19317" y="15005"/>
                  </a:lnTo>
                  <a:lnTo>
                    <a:pt x="20043" y="14570"/>
                  </a:lnTo>
                  <a:lnTo>
                    <a:pt x="20874" y="14061"/>
                  </a:lnTo>
                  <a:lnTo>
                    <a:pt x="20980" y="13551"/>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1" name="Freeform 21"/>
            <p:cNvSpPr/>
            <p:nvPr/>
          </p:nvSpPr>
          <p:spPr>
            <a:xfrm>
              <a:off x="1563842" y="1504582"/>
              <a:ext cx="875609" cy="534114"/>
            </a:xfrm>
            <a:custGeom>
              <a:avLst/>
              <a:gdLst/>
              <a:ahLst/>
              <a:cxnLst>
                <a:cxn ang="0">
                  <a:pos x="wd2" y="hd2"/>
                </a:cxn>
                <a:cxn ang="5400000">
                  <a:pos x="wd2" y="hd2"/>
                </a:cxn>
                <a:cxn ang="10800000">
                  <a:pos x="wd2" y="hd2"/>
                </a:cxn>
                <a:cxn ang="16200000">
                  <a:pos x="wd2" y="hd2"/>
                </a:cxn>
              </a:cxnLst>
              <a:rect l="0" t="0" r="r" b="b"/>
              <a:pathLst>
                <a:path w="21600" h="21600" extrusionOk="0">
                  <a:moveTo>
                    <a:pt x="146" y="17136"/>
                  </a:moveTo>
                  <a:lnTo>
                    <a:pt x="0" y="16483"/>
                  </a:lnTo>
                  <a:lnTo>
                    <a:pt x="247" y="15756"/>
                  </a:lnTo>
                  <a:lnTo>
                    <a:pt x="146" y="14946"/>
                  </a:lnTo>
                  <a:lnTo>
                    <a:pt x="247" y="14532"/>
                  </a:lnTo>
                  <a:lnTo>
                    <a:pt x="595" y="14375"/>
                  </a:lnTo>
                  <a:lnTo>
                    <a:pt x="938" y="13888"/>
                  </a:lnTo>
                  <a:lnTo>
                    <a:pt x="1134" y="13234"/>
                  </a:lnTo>
                  <a:lnTo>
                    <a:pt x="842" y="12912"/>
                  </a:lnTo>
                  <a:lnTo>
                    <a:pt x="938" y="12342"/>
                  </a:lnTo>
                  <a:lnTo>
                    <a:pt x="842" y="11697"/>
                  </a:lnTo>
                  <a:lnTo>
                    <a:pt x="1084" y="11366"/>
                  </a:lnTo>
                  <a:lnTo>
                    <a:pt x="1382" y="10878"/>
                  </a:lnTo>
                  <a:lnTo>
                    <a:pt x="1629" y="10556"/>
                  </a:lnTo>
                  <a:lnTo>
                    <a:pt x="2027" y="10805"/>
                  </a:lnTo>
                  <a:lnTo>
                    <a:pt x="2421" y="11044"/>
                  </a:lnTo>
                  <a:lnTo>
                    <a:pt x="2870" y="10805"/>
                  </a:lnTo>
                  <a:lnTo>
                    <a:pt x="3314" y="10390"/>
                  </a:lnTo>
                  <a:lnTo>
                    <a:pt x="3561" y="9746"/>
                  </a:lnTo>
                  <a:lnTo>
                    <a:pt x="3858" y="9258"/>
                  </a:lnTo>
                  <a:lnTo>
                    <a:pt x="4010" y="8854"/>
                  </a:lnTo>
                  <a:lnTo>
                    <a:pt x="4403" y="8117"/>
                  </a:lnTo>
                  <a:lnTo>
                    <a:pt x="4650" y="8688"/>
                  </a:lnTo>
                  <a:lnTo>
                    <a:pt x="5100" y="8854"/>
                  </a:lnTo>
                  <a:lnTo>
                    <a:pt x="5100" y="8200"/>
                  </a:lnTo>
                  <a:lnTo>
                    <a:pt x="5049" y="7473"/>
                  </a:lnTo>
                  <a:lnTo>
                    <a:pt x="5397" y="7068"/>
                  </a:lnTo>
                  <a:lnTo>
                    <a:pt x="5195" y="6332"/>
                  </a:lnTo>
                  <a:lnTo>
                    <a:pt x="4998" y="6010"/>
                  </a:lnTo>
                  <a:lnTo>
                    <a:pt x="4504" y="5688"/>
                  </a:lnTo>
                  <a:lnTo>
                    <a:pt x="4010" y="5283"/>
                  </a:lnTo>
                  <a:lnTo>
                    <a:pt x="4257" y="4795"/>
                  </a:lnTo>
                  <a:lnTo>
                    <a:pt x="4504" y="3819"/>
                  </a:lnTo>
                  <a:lnTo>
                    <a:pt x="4504" y="3083"/>
                  </a:lnTo>
                  <a:lnTo>
                    <a:pt x="4302" y="2439"/>
                  </a:lnTo>
                  <a:lnTo>
                    <a:pt x="4207" y="1620"/>
                  </a:lnTo>
                  <a:lnTo>
                    <a:pt x="4701" y="1546"/>
                  </a:lnTo>
                  <a:lnTo>
                    <a:pt x="5049" y="1703"/>
                  </a:lnTo>
                  <a:lnTo>
                    <a:pt x="5144" y="2273"/>
                  </a:lnTo>
                  <a:lnTo>
                    <a:pt x="5347" y="2761"/>
                  </a:lnTo>
                  <a:lnTo>
                    <a:pt x="5644" y="2678"/>
                  </a:lnTo>
                  <a:lnTo>
                    <a:pt x="5891" y="3083"/>
                  </a:lnTo>
                  <a:lnTo>
                    <a:pt x="6335" y="2678"/>
                  </a:lnTo>
                  <a:lnTo>
                    <a:pt x="6835" y="2273"/>
                  </a:lnTo>
                  <a:lnTo>
                    <a:pt x="7228" y="2034"/>
                  </a:lnTo>
                  <a:lnTo>
                    <a:pt x="7874" y="2034"/>
                  </a:lnTo>
                  <a:lnTo>
                    <a:pt x="8020" y="1620"/>
                  </a:lnTo>
                  <a:lnTo>
                    <a:pt x="8469" y="1620"/>
                  </a:lnTo>
                  <a:lnTo>
                    <a:pt x="8862" y="1298"/>
                  </a:lnTo>
                  <a:lnTo>
                    <a:pt x="9458" y="1298"/>
                  </a:lnTo>
                  <a:lnTo>
                    <a:pt x="9806" y="1546"/>
                  </a:lnTo>
                  <a:lnTo>
                    <a:pt x="10452" y="1546"/>
                  </a:lnTo>
                  <a:lnTo>
                    <a:pt x="10800" y="1141"/>
                  </a:lnTo>
                  <a:lnTo>
                    <a:pt x="11294" y="1215"/>
                  </a:lnTo>
                  <a:lnTo>
                    <a:pt x="11788" y="893"/>
                  </a:lnTo>
                  <a:lnTo>
                    <a:pt x="12232" y="488"/>
                  </a:lnTo>
                  <a:lnTo>
                    <a:pt x="12827" y="1058"/>
                  </a:lnTo>
                  <a:lnTo>
                    <a:pt x="13277" y="727"/>
                  </a:lnTo>
                  <a:lnTo>
                    <a:pt x="14366" y="1058"/>
                  </a:lnTo>
                  <a:lnTo>
                    <a:pt x="15108" y="893"/>
                  </a:lnTo>
                  <a:lnTo>
                    <a:pt x="15804" y="1141"/>
                  </a:lnTo>
                  <a:lnTo>
                    <a:pt x="16248" y="810"/>
                  </a:lnTo>
                  <a:lnTo>
                    <a:pt x="16742" y="1058"/>
                  </a:lnTo>
                  <a:lnTo>
                    <a:pt x="17292" y="405"/>
                  </a:lnTo>
                  <a:lnTo>
                    <a:pt x="17787" y="0"/>
                  </a:lnTo>
                  <a:lnTo>
                    <a:pt x="18528" y="405"/>
                  </a:lnTo>
                  <a:lnTo>
                    <a:pt x="19022" y="322"/>
                  </a:lnTo>
                  <a:lnTo>
                    <a:pt x="19668" y="727"/>
                  </a:lnTo>
                  <a:lnTo>
                    <a:pt x="19966" y="1215"/>
                  </a:lnTo>
                  <a:lnTo>
                    <a:pt x="20162" y="1703"/>
                  </a:lnTo>
                  <a:lnTo>
                    <a:pt x="20561" y="1703"/>
                  </a:lnTo>
                  <a:lnTo>
                    <a:pt x="20960" y="2034"/>
                  </a:lnTo>
                  <a:lnTo>
                    <a:pt x="21106" y="2439"/>
                  </a:lnTo>
                  <a:lnTo>
                    <a:pt x="21600" y="2356"/>
                  </a:lnTo>
                  <a:lnTo>
                    <a:pt x="21555" y="2844"/>
                  </a:lnTo>
                  <a:lnTo>
                    <a:pt x="21257" y="3083"/>
                  </a:lnTo>
                  <a:lnTo>
                    <a:pt x="21106" y="3737"/>
                  </a:lnTo>
                  <a:lnTo>
                    <a:pt x="20758" y="4059"/>
                  </a:lnTo>
                  <a:lnTo>
                    <a:pt x="20662" y="4546"/>
                  </a:lnTo>
                  <a:lnTo>
                    <a:pt x="20415" y="4951"/>
                  </a:lnTo>
                  <a:lnTo>
                    <a:pt x="20415" y="5439"/>
                  </a:lnTo>
                  <a:lnTo>
                    <a:pt x="20067" y="5844"/>
                  </a:lnTo>
                  <a:lnTo>
                    <a:pt x="20016" y="6332"/>
                  </a:lnTo>
                  <a:lnTo>
                    <a:pt x="19668" y="6737"/>
                  </a:lnTo>
                  <a:lnTo>
                    <a:pt x="19522" y="7142"/>
                  </a:lnTo>
                  <a:lnTo>
                    <a:pt x="19073" y="7225"/>
                  </a:lnTo>
                  <a:lnTo>
                    <a:pt x="18680" y="7473"/>
                  </a:lnTo>
                  <a:lnTo>
                    <a:pt x="18084" y="7473"/>
                  </a:lnTo>
                  <a:lnTo>
                    <a:pt x="17489" y="8117"/>
                  </a:lnTo>
                  <a:lnTo>
                    <a:pt x="16944" y="8688"/>
                  </a:lnTo>
                  <a:lnTo>
                    <a:pt x="16545" y="9093"/>
                  </a:lnTo>
                  <a:lnTo>
                    <a:pt x="16102" y="9581"/>
                  </a:lnTo>
                  <a:lnTo>
                    <a:pt x="15950" y="10473"/>
                  </a:lnTo>
                  <a:lnTo>
                    <a:pt x="15652" y="10878"/>
                  </a:lnTo>
                  <a:lnTo>
                    <a:pt x="15158" y="11366"/>
                  </a:lnTo>
                  <a:lnTo>
                    <a:pt x="14765" y="11854"/>
                  </a:lnTo>
                  <a:lnTo>
                    <a:pt x="14316" y="12259"/>
                  </a:lnTo>
                  <a:lnTo>
                    <a:pt x="14069" y="13317"/>
                  </a:lnTo>
                  <a:lnTo>
                    <a:pt x="13822" y="14053"/>
                  </a:lnTo>
                  <a:lnTo>
                    <a:pt x="13574" y="14532"/>
                  </a:lnTo>
                  <a:lnTo>
                    <a:pt x="13075" y="14780"/>
                  </a:lnTo>
                  <a:lnTo>
                    <a:pt x="12827" y="15351"/>
                  </a:lnTo>
                  <a:lnTo>
                    <a:pt x="12187" y="15590"/>
                  </a:lnTo>
                  <a:lnTo>
                    <a:pt x="11440" y="16244"/>
                  </a:lnTo>
                  <a:lnTo>
                    <a:pt x="10895" y="16731"/>
                  </a:lnTo>
                  <a:lnTo>
                    <a:pt x="9952" y="17054"/>
                  </a:lnTo>
                  <a:lnTo>
                    <a:pt x="9806" y="17707"/>
                  </a:lnTo>
                  <a:lnTo>
                    <a:pt x="9312" y="17946"/>
                  </a:lnTo>
                  <a:lnTo>
                    <a:pt x="8666" y="18268"/>
                  </a:lnTo>
                  <a:lnTo>
                    <a:pt x="7677" y="20220"/>
                  </a:lnTo>
                  <a:lnTo>
                    <a:pt x="7228" y="20468"/>
                  </a:lnTo>
                  <a:lnTo>
                    <a:pt x="6880" y="20220"/>
                  </a:lnTo>
                  <a:lnTo>
                    <a:pt x="6386" y="19815"/>
                  </a:lnTo>
                  <a:lnTo>
                    <a:pt x="5790" y="19897"/>
                  </a:lnTo>
                  <a:lnTo>
                    <a:pt x="5347" y="20302"/>
                  </a:lnTo>
                  <a:lnTo>
                    <a:pt x="4802" y="21112"/>
                  </a:lnTo>
                  <a:lnTo>
                    <a:pt x="4454" y="20873"/>
                  </a:lnTo>
                  <a:lnTo>
                    <a:pt x="4105" y="21112"/>
                  </a:lnTo>
                  <a:lnTo>
                    <a:pt x="3662" y="20873"/>
                  </a:lnTo>
                  <a:lnTo>
                    <a:pt x="3263" y="21434"/>
                  </a:lnTo>
                  <a:lnTo>
                    <a:pt x="2870" y="21195"/>
                  </a:lnTo>
                  <a:lnTo>
                    <a:pt x="2471" y="21600"/>
                  </a:lnTo>
                  <a:lnTo>
                    <a:pt x="2173" y="21029"/>
                  </a:lnTo>
                  <a:lnTo>
                    <a:pt x="1926" y="20385"/>
                  </a:lnTo>
                  <a:lnTo>
                    <a:pt x="1382" y="19649"/>
                  </a:lnTo>
                  <a:lnTo>
                    <a:pt x="842" y="18673"/>
                  </a:lnTo>
                  <a:lnTo>
                    <a:pt x="444" y="17946"/>
                  </a:lnTo>
                  <a:lnTo>
                    <a:pt x="146" y="17136"/>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2" name="Freeform 22"/>
            <p:cNvSpPr/>
            <p:nvPr/>
          </p:nvSpPr>
          <p:spPr>
            <a:xfrm>
              <a:off x="1083741" y="1864156"/>
              <a:ext cx="1043343" cy="858532"/>
            </a:xfrm>
            <a:custGeom>
              <a:avLst/>
              <a:gdLst/>
              <a:ahLst/>
              <a:cxnLst>
                <a:cxn ang="0">
                  <a:pos x="wd2" y="hd2"/>
                </a:cxn>
                <a:cxn ang="5400000">
                  <a:pos x="wd2" y="hd2"/>
                </a:cxn>
                <a:cxn ang="10800000">
                  <a:pos x="wd2" y="hd2"/>
                </a:cxn>
                <a:cxn ang="16200000">
                  <a:pos x="wd2" y="hd2"/>
                </a:cxn>
              </a:cxnLst>
              <a:rect l="0" t="0" r="r" b="b"/>
              <a:pathLst>
                <a:path w="21600" h="21600" extrusionOk="0">
                  <a:moveTo>
                    <a:pt x="21265" y="0"/>
                  </a:moveTo>
                  <a:lnTo>
                    <a:pt x="21600" y="12950"/>
                  </a:lnTo>
                  <a:lnTo>
                    <a:pt x="21392" y="13053"/>
                  </a:lnTo>
                  <a:lnTo>
                    <a:pt x="21058" y="12852"/>
                  </a:lnTo>
                  <a:lnTo>
                    <a:pt x="20850" y="13001"/>
                  </a:lnTo>
                  <a:lnTo>
                    <a:pt x="20515" y="13001"/>
                  </a:lnTo>
                  <a:lnTo>
                    <a:pt x="20350" y="12801"/>
                  </a:lnTo>
                  <a:lnTo>
                    <a:pt x="20223" y="12600"/>
                  </a:lnTo>
                  <a:lnTo>
                    <a:pt x="20015" y="13001"/>
                  </a:lnTo>
                  <a:lnTo>
                    <a:pt x="19685" y="13156"/>
                  </a:lnTo>
                  <a:lnTo>
                    <a:pt x="19435" y="12904"/>
                  </a:lnTo>
                  <a:lnTo>
                    <a:pt x="19307" y="13156"/>
                  </a:lnTo>
                  <a:lnTo>
                    <a:pt x="19100" y="13053"/>
                  </a:lnTo>
                  <a:lnTo>
                    <a:pt x="18807" y="13254"/>
                  </a:lnTo>
                  <a:lnTo>
                    <a:pt x="17977" y="13254"/>
                  </a:lnTo>
                  <a:lnTo>
                    <a:pt x="17770" y="13001"/>
                  </a:lnTo>
                  <a:lnTo>
                    <a:pt x="17477" y="13357"/>
                  </a:lnTo>
                  <a:lnTo>
                    <a:pt x="17020" y="13408"/>
                  </a:lnTo>
                  <a:lnTo>
                    <a:pt x="16520" y="13506"/>
                  </a:lnTo>
                  <a:lnTo>
                    <a:pt x="15977" y="13609"/>
                  </a:lnTo>
                  <a:lnTo>
                    <a:pt x="15727" y="13202"/>
                  </a:lnTo>
                  <a:lnTo>
                    <a:pt x="15397" y="13202"/>
                  </a:lnTo>
                  <a:lnTo>
                    <a:pt x="15312" y="13460"/>
                  </a:lnTo>
                  <a:lnTo>
                    <a:pt x="15354" y="13913"/>
                  </a:lnTo>
                  <a:lnTo>
                    <a:pt x="14982" y="13661"/>
                  </a:lnTo>
                  <a:lnTo>
                    <a:pt x="14732" y="13861"/>
                  </a:lnTo>
                  <a:lnTo>
                    <a:pt x="14269" y="13861"/>
                  </a:lnTo>
                  <a:lnTo>
                    <a:pt x="13897" y="14217"/>
                  </a:lnTo>
                  <a:lnTo>
                    <a:pt x="13524" y="14217"/>
                  </a:lnTo>
                  <a:lnTo>
                    <a:pt x="13562" y="14469"/>
                  </a:lnTo>
                  <a:lnTo>
                    <a:pt x="13147" y="14572"/>
                  </a:lnTo>
                  <a:lnTo>
                    <a:pt x="13147" y="14876"/>
                  </a:lnTo>
                  <a:lnTo>
                    <a:pt x="12939" y="15076"/>
                  </a:lnTo>
                  <a:lnTo>
                    <a:pt x="12567" y="14973"/>
                  </a:lnTo>
                  <a:lnTo>
                    <a:pt x="12024" y="15076"/>
                  </a:lnTo>
                  <a:lnTo>
                    <a:pt x="11732" y="15025"/>
                  </a:lnTo>
                  <a:lnTo>
                    <a:pt x="11439" y="15225"/>
                  </a:lnTo>
                  <a:lnTo>
                    <a:pt x="11189" y="15529"/>
                  </a:lnTo>
                  <a:lnTo>
                    <a:pt x="11067" y="15833"/>
                  </a:lnTo>
                  <a:lnTo>
                    <a:pt x="10982" y="16085"/>
                  </a:lnTo>
                  <a:lnTo>
                    <a:pt x="10736" y="16085"/>
                  </a:lnTo>
                  <a:lnTo>
                    <a:pt x="10486" y="16189"/>
                  </a:lnTo>
                  <a:lnTo>
                    <a:pt x="10321" y="16441"/>
                  </a:lnTo>
                  <a:lnTo>
                    <a:pt x="9821" y="16492"/>
                  </a:lnTo>
                  <a:lnTo>
                    <a:pt x="9491" y="16544"/>
                  </a:lnTo>
                  <a:lnTo>
                    <a:pt x="9199" y="16745"/>
                  </a:lnTo>
                  <a:lnTo>
                    <a:pt x="8991" y="16641"/>
                  </a:lnTo>
                  <a:lnTo>
                    <a:pt x="8656" y="16745"/>
                  </a:lnTo>
                  <a:lnTo>
                    <a:pt x="8364" y="16596"/>
                  </a:lnTo>
                  <a:lnTo>
                    <a:pt x="7906" y="16745"/>
                  </a:lnTo>
                  <a:lnTo>
                    <a:pt x="7618" y="16544"/>
                  </a:lnTo>
                  <a:lnTo>
                    <a:pt x="7448" y="16848"/>
                  </a:lnTo>
                  <a:lnTo>
                    <a:pt x="7448" y="21296"/>
                  </a:lnTo>
                  <a:lnTo>
                    <a:pt x="6741" y="21348"/>
                  </a:lnTo>
                  <a:lnTo>
                    <a:pt x="6198" y="21503"/>
                  </a:lnTo>
                  <a:lnTo>
                    <a:pt x="5661" y="21600"/>
                  </a:lnTo>
                  <a:lnTo>
                    <a:pt x="5246" y="21399"/>
                  </a:lnTo>
                  <a:lnTo>
                    <a:pt x="4911" y="21096"/>
                  </a:lnTo>
                  <a:lnTo>
                    <a:pt x="4533" y="20895"/>
                  </a:lnTo>
                  <a:lnTo>
                    <a:pt x="4245" y="20539"/>
                  </a:lnTo>
                  <a:lnTo>
                    <a:pt x="3788" y="20385"/>
                  </a:lnTo>
                  <a:lnTo>
                    <a:pt x="3330" y="20287"/>
                  </a:lnTo>
                  <a:lnTo>
                    <a:pt x="2911" y="20385"/>
                  </a:lnTo>
                  <a:lnTo>
                    <a:pt x="2580" y="20081"/>
                  </a:lnTo>
                  <a:lnTo>
                    <a:pt x="2203" y="19628"/>
                  </a:lnTo>
                  <a:lnTo>
                    <a:pt x="2080" y="19221"/>
                  </a:lnTo>
                  <a:lnTo>
                    <a:pt x="1873" y="18923"/>
                  </a:lnTo>
                  <a:lnTo>
                    <a:pt x="1915" y="18109"/>
                  </a:lnTo>
                  <a:lnTo>
                    <a:pt x="1745" y="17553"/>
                  </a:lnTo>
                  <a:lnTo>
                    <a:pt x="1538" y="17048"/>
                  </a:lnTo>
                  <a:lnTo>
                    <a:pt x="1538" y="16441"/>
                  </a:lnTo>
                  <a:lnTo>
                    <a:pt x="1415" y="15936"/>
                  </a:lnTo>
                  <a:lnTo>
                    <a:pt x="1665" y="15581"/>
                  </a:lnTo>
                  <a:lnTo>
                    <a:pt x="1915" y="14973"/>
                  </a:lnTo>
                  <a:lnTo>
                    <a:pt x="1830" y="14320"/>
                  </a:lnTo>
                  <a:lnTo>
                    <a:pt x="1538" y="13964"/>
                  </a:lnTo>
                  <a:lnTo>
                    <a:pt x="995" y="13609"/>
                  </a:lnTo>
                  <a:lnTo>
                    <a:pt x="495" y="13408"/>
                  </a:lnTo>
                  <a:lnTo>
                    <a:pt x="0" y="13408"/>
                  </a:lnTo>
                  <a:lnTo>
                    <a:pt x="123" y="13001"/>
                  </a:lnTo>
                  <a:lnTo>
                    <a:pt x="708" y="12296"/>
                  </a:lnTo>
                  <a:lnTo>
                    <a:pt x="1080" y="11889"/>
                  </a:lnTo>
                  <a:lnTo>
                    <a:pt x="1453" y="11333"/>
                  </a:lnTo>
                  <a:lnTo>
                    <a:pt x="1580" y="10978"/>
                  </a:lnTo>
                  <a:lnTo>
                    <a:pt x="1580" y="10525"/>
                  </a:lnTo>
                  <a:lnTo>
                    <a:pt x="1623" y="10020"/>
                  </a:lnTo>
                  <a:lnTo>
                    <a:pt x="1745" y="9510"/>
                  </a:lnTo>
                  <a:lnTo>
                    <a:pt x="1995" y="9361"/>
                  </a:lnTo>
                  <a:lnTo>
                    <a:pt x="2080" y="9006"/>
                  </a:lnTo>
                  <a:lnTo>
                    <a:pt x="2288" y="8702"/>
                  </a:lnTo>
                  <a:lnTo>
                    <a:pt x="2495" y="8599"/>
                  </a:lnTo>
                  <a:lnTo>
                    <a:pt x="2745" y="8301"/>
                  </a:lnTo>
                  <a:lnTo>
                    <a:pt x="2953" y="7945"/>
                  </a:lnTo>
                  <a:lnTo>
                    <a:pt x="3245" y="7286"/>
                  </a:lnTo>
                  <a:lnTo>
                    <a:pt x="3788" y="6426"/>
                  </a:lnTo>
                  <a:lnTo>
                    <a:pt x="4161" y="6375"/>
                  </a:lnTo>
                  <a:lnTo>
                    <a:pt x="4576" y="6174"/>
                  </a:lnTo>
                  <a:lnTo>
                    <a:pt x="4826" y="5818"/>
                  </a:lnTo>
                  <a:lnTo>
                    <a:pt x="5283" y="5818"/>
                  </a:lnTo>
                  <a:lnTo>
                    <a:pt x="5661" y="5618"/>
                  </a:lnTo>
                  <a:lnTo>
                    <a:pt x="5868" y="5366"/>
                  </a:lnTo>
                  <a:lnTo>
                    <a:pt x="6161" y="5159"/>
                  </a:lnTo>
                  <a:lnTo>
                    <a:pt x="6326" y="4907"/>
                  </a:lnTo>
                  <a:lnTo>
                    <a:pt x="6076" y="4403"/>
                  </a:lnTo>
                  <a:lnTo>
                    <a:pt x="5911" y="3950"/>
                  </a:lnTo>
                  <a:lnTo>
                    <a:pt x="6118" y="3491"/>
                  </a:lnTo>
                  <a:lnTo>
                    <a:pt x="6411" y="3187"/>
                  </a:lnTo>
                  <a:lnTo>
                    <a:pt x="6783" y="3239"/>
                  </a:lnTo>
                  <a:lnTo>
                    <a:pt x="7156" y="3594"/>
                  </a:lnTo>
                  <a:lnTo>
                    <a:pt x="7283" y="4202"/>
                  </a:lnTo>
                  <a:lnTo>
                    <a:pt x="7533" y="4706"/>
                  </a:lnTo>
                  <a:lnTo>
                    <a:pt x="7864" y="4706"/>
                  </a:lnTo>
                  <a:lnTo>
                    <a:pt x="8156" y="4557"/>
                  </a:lnTo>
                  <a:lnTo>
                    <a:pt x="8406" y="4299"/>
                  </a:lnTo>
                  <a:lnTo>
                    <a:pt x="8783" y="4403"/>
                  </a:lnTo>
                  <a:lnTo>
                    <a:pt x="9199" y="4603"/>
                  </a:lnTo>
                  <a:lnTo>
                    <a:pt x="9491" y="4861"/>
                  </a:lnTo>
                  <a:lnTo>
                    <a:pt x="9821" y="5010"/>
                  </a:lnTo>
                  <a:lnTo>
                    <a:pt x="10071" y="1622"/>
                  </a:lnTo>
                  <a:lnTo>
                    <a:pt x="10321" y="2127"/>
                  </a:lnTo>
                  <a:lnTo>
                    <a:pt x="10656" y="2580"/>
                  </a:lnTo>
                  <a:lnTo>
                    <a:pt x="11109" y="3187"/>
                  </a:lnTo>
                  <a:lnTo>
                    <a:pt x="11567" y="3646"/>
                  </a:lnTo>
                  <a:lnTo>
                    <a:pt x="11774" y="4047"/>
                  </a:lnTo>
                  <a:lnTo>
                    <a:pt x="12024" y="4403"/>
                  </a:lnTo>
                  <a:lnTo>
                    <a:pt x="12359" y="4150"/>
                  </a:lnTo>
                  <a:lnTo>
                    <a:pt x="12689" y="4299"/>
                  </a:lnTo>
                  <a:lnTo>
                    <a:pt x="13024" y="3950"/>
                  </a:lnTo>
                  <a:lnTo>
                    <a:pt x="13397" y="4099"/>
                  </a:lnTo>
                  <a:lnTo>
                    <a:pt x="13689" y="3950"/>
                  </a:lnTo>
                  <a:lnTo>
                    <a:pt x="13982" y="4099"/>
                  </a:lnTo>
                  <a:lnTo>
                    <a:pt x="14439" y="3594"/>
                  </a:lnTo>
                  <a:lnTo>
                    <a:pt x="14812" y="3342"/>
                  </a:lnTo>
                  <a:lnTo>
                    <a:pt x="15312" y="3290"/>
                  </a:lnTo>
                  <a:lnTo>
                    <a:pt x="15727" y="3543"/>
                  </a:lnTo>
                  <a:lnTo>
                    <a:pt x="16020" y="3697"/>
                  </a:lnTo>
                  <a:lnTo>
                    <a:pt x="16397" y="3543"/>
                  </a:lnTo>
                  <a:lnTo>
                    <a:pt x="17227" y="2327"/>
                  </a:lnTo>
                  <a:lnTo>
                    <a:pt x="17770" y="2127"/>
                  </a:lnTo>
                  <a:lnTo>
                    <a:pt x="18185" y="1978"/>
                  </a:lnTo>
                  <a:lnTo>
                    <a:pt x="18307" y="1571"/>
                  </a:lnTo>
                  <a:lnTo>
                    <a:pt x="19100" y="1370"/>
                  </a:lnTo>
                  <a:lnTo>
                    <a:pt x="19557" y="1066"/>
                  </a:lnTo>
                  <a:lnTo>
                    <a:pt x="20185" y="659"/>
                  </a:lnTo>
                  <a:lnTo>
                    <a:pt x="20723" y="510"/>
                  </a:lnTo>
                  <a:lnTo>
                    <a:pt x="20930" y="155"/>
                  </a:lnTo>
                  <a:lnTo>
                    <a:pt x="21350" y="0"/>
                  </a:lnTo>
                  <a:lnTo>
                    <a:pt x="21265" y="0"/>
                  </a:lnTo>
                </a:path>
              </a:pathLst>
            </a:custGeom>
            <a:solidFill>
              <a:srgbClr val="23AF8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3" name="Freeform 23"/>
            <p:cNvSpPr/>
            <p:nvPr/>
          </p:nvSpPr>
          <p:spPr>
            <a:xfrm>
              <a:off x="635781" y="2171501"/>
              <a:ext cx="558219" cy="587345"/>
            </a:xfrm>
            <a:custGeom>
              <a:avLst/>
              <a:gdLst/>
              <a:ahLst/>
              <a:cxnLst>
                <a:cxn ang="0">
                  <a:pos x="wd2" y="hd2"/>
                </a:cxn>
                <a:cxn ang="5400000">
                  <a:pos x="wd2" y="hd2"/>
                </a:cxn>
                <a:cxn ang="10800000">
                  <a:pos x="wd2" y="hd2"/>
                </a:cxn>
                <a:cxn ang="16200000">
                  <a:pos x="wd2" y="hd2"/>
                </a:cxn>
              </a:cxnLst>
              <a:rect l="0" t="0" r="r" b="b"/>
              <a:pathLst>
                <a:path w="21600" h="21600" extrusionOk="0">
                  <a:moveTo>
                    <a:pt x="17329" y="8290"/>
                  </a:moveTo>
                  <a:lnTo>
                    <a:pt x="17558" y="7695"/>
                  </a:lnTo>
                  <a:lnTo>
                    <a:pt x="18650" y="6664"/>
                  </a:lnTo>
                  <a:lnTo>
                    <a:pt x="19346" y="6068"/>
                  </a:lnTo>
                  <a:lnTo>
                    <a:pt x="20041" y="5255"/>
                  </a:lnTo>
                  <a:lnTo>
                    <a:pt x="20279" y="4736"/>
                  </a:lnTo>
                  <a:lnTo>
                    <a:pt x="20279" y="4074"/>
                  </a:lnTo>
                  <a:lnTo>
                    <a:pt x="20358" y="3336"/>
                  </a:lnTo>
                  <a:lnTo>
                    <a:pt x="20587" y="2590"/>
                  </a:lnTo>
                  <a:lnTo>
                    <a:pt x="21054" y="2372"/>
                  </a:lnTo>
                  <a:lnTo>
                    <a:pt x="21213" y="1852"/>
                  </a:lnTo>
                  <a:lnTo>
                    <a:pt x="21600" y="1408"/>
                  </a:lnTo>
                  <a:lnTo>
                    <a:pt x="21521" y="964"/>
                  </a:lnTo>
                  <a:lnTo>
                    <a:pt x="21362" y="302"/>
                  </a:lnTo>
                  <a:lnTo>
                    <a:pt x="20825" y="0"/>
                  </a:lnTo>
                  <a:lnTo>
                    <a:pt x="20746" y="520"/>
                  </a:lnTo>
                  <a:lnTo>
                    <a:pt x="20121" y="1039"/>
                  </a:lnTo>
                  <a:lnTo>
                    <a:pt x="19575" y="1484"/>
                  </a:lnTo>
                  <a:lnTo>
                    <a:pt x="19117" y="1852"/>
                  </a:lnTo>
                  <a:lnTo>
                    <a:pt x="18958" y="2447"/>
                  </a:lnTo>
                  <a:lnTo>
                    <a:pt x="18721" y="2816"/>
                  </a:lnTo>
                  <a:lnTo>
                    <a:pt x="18721" y="3336"/>
                  </a:lnTo>
                  <a:lnTo>
                    <a:pt x="18333" y="3847"/>
                  </a:lnTo>
                  <a:lnTo>
                    <a:pt x="17946" y="4442"/>
                  </a:lnTo>
                  <a:lnTo>
                    <a:pt x="17638" y="4887"/>
                  </a:lnTo>
                  <a:lnTo>
                    <a:pt x="17012" y="5180"/>
                  </a:lnTo>
                  <a:lnTo>
                    <a:pt x="16008" y="5180"/>
                  </a:lnTo>
                  <a:lnTo>
                    <a:pt x="15463" y="4887"/>
                  </a:lnTo>
                  <a:lnTo>
                    <a:pt x="15691" y="4442"/>
                  </a:lnTo>
                  <a:lnTo>
                    <a:pt x="16158" y="4149"/>
                  </a:lnTo>
                  <a:lnTo>
                    <a:pt x="15691" y="3705"/>
                  </a:lnTo>
                  <a:lnTo>
                    <a:pt x="14996" y="3772"/>
                  </a:lnTo>
                  <a:lnTo>
                    <a:pt x="14221" y="4074"/>
                  </a:lnTo>
                  <a:lnTo>
                    <a:pt x="13754" y="4518"/>
                  </a:lnTo>
                  <a:lnTo>
                    <a:pt x="13367" y="4149"/>
                  </a:lnTo>
                  <a:lnTo>
                    <a:pt x="12504" y="4074"/>
                  </a:lnTo>
                  <a:lnTo>
                    <a:pt x="12037" y="4367"/>
                  </a:lnTo>
                  <a:lnTo>
                    <a:pt x="11421" y="4887"/>
                  </a:lnTo>
                  <a:lnTo>
                    <a:pt x="10796" y="5255"/>
                  </a:lnTo>
                  <a:lnTo>
                    <a:pt x="10258" y="5700"/>
                  </a:lnTo>
                  <a:lnTo>
                    <a:pt x="10408" y="6219"/>
                  </a:lnTo>
                  <a:lnTo>
                    <a:pt x="10258" y="6588"/>
                  </a:lnTo>
                  <a:lnTo>
                    <a:pt x="9475" y="6731"/>
                  </a:lnTo>
                  <a:lnTo>
                    <a:pt x="8858" y="6957"/>
                  </a:lnTo>
                  <a:lnTo>
                    <a:pt x="8471" y="7552"/>
                  </a:lnTo>
                  <a:lnTo>
                    <a:pt x="7925" y="7401"/>
                  </a:lnTo>
                  <a:lnTo>
                    <a:pt x="7538" y="7695"/>
                  </a:lnTo>
                  <a:lnTo>
                    <a:pt x="7221" y="8139"/>
                  </a:lnTo>
                  <a:lnTo>
                    <a:pt x="6446" y="8214"/>
                  </a:lnTo>
                  <a:lnTo>
                    <a:pt x="6058" y="8583"/>
                  </a:lnTo>
                  <a:lnTo>
                    <a:pt x="6287" y="9396"/>
                  </a:lnTo>
                  <a:lnTo>
                    <a:pt x="6525" y="10285"/>
                  </a:lnTo>
                  <a:lnTo>
                    <a:pt x="6833" y="10804"/>
                  </a:lnTo>
                  <a:lnTo>
                    <a:pt x="7300" y="11391"/>
                  </a:lnTo>
                  <a:lnTo>
                    <a:pt x="7687" y="11986"/>
                  </a:lnTo>
                  <a:lnTo>
                    <a:pt x="7846" y="12430"/>
                  </a:lnTo>
                  <a:lnTo>
                    <a:pt x="7846" y="12875"/>
                  </a:lnTo>
                  <a:lnTo>
                    <a:pt x="7300" y="12950"/>
                  </a:lnTo>
                  <a:lnTo>
                    <a:pt x="6833" y="12724"/>
                  </a:lnTo>
                  <a:lnTo>
                    <a:pt x="6287" y="12724"/>
                  </a:lnTo>
                  <a:lnTo>
                    <a:pt x="5900" y="12648"/>
                  </a:lnTo>
                  <a:lnTo>
                    <a:pt x="5592" y="13243"/>
                  </a:lnTo>
                  <a:lnTo>
                    <a:pt x="4966" y="13612"/>
                  </a:lnTo>
                  <a:lnTo>
                    <a:pt x="4579" y="13688"/>
                  </a:lnTo>
                  <a:lnTo>
                    <a:pt x="3804" y="13394"/>
                  </a:lnTo>
                  <a:lnTo>
                    <a:pt x="3179" y="13461"/>
                  </a:lnTo>
                  <a:lnTo>
                    <a:pt x="3029" y="14132"/>
                  </a:lnTo>
                  <a:lnTo>
                    <a:pt x="2642" y="14350"/>
                  </a:lnTo>
                  <a:lnTo>
                    <a:pt x="2175" y="14794"/>
                  </a:lnTo>
                  <a:lnTo>
                    <a:pt x="2642" y="15238"/>
                  </a:lnTo>
                  <a:lnTo>
                    <a:pt x="2950" y="15909"/>
                  </a:lnTo>
                  <a:lnTo>
                    <a:pt x="2642" y="16278"/>
                  </a:lnTo>
                  <a:lnTo>
                    <a:pt x="2016" y="16646"/>
                  </a:lnTo>
                  <a:lnTo>
                    <a:pt x="1471" y="16202"/>
                  </a:lnTo>
                  <a:lnTo>
                    <a:pt x="933" y="15909"/>
                  </a:lnTo>
                  <a:lnTo>
                    <a:pt x="70" y="16127"/>
                  </a:lnTo>
                  <a:lnTo>
                    <a:pt x="0" y="16789"/>
                  </a:lnTo>
                  <a:lnTo>
                    <a:pt x="229" y="17308"/>
                  </a:lnTo>
                  <a:lnTo>
                    <a:pt x="150" y="17828"/>
                  </a:lnTo>
                  <a:lnTo>
                    <a:pt x="308" y="18348"/>
                  </a:lnTo>
                  <a:lnTo>
                    <a:pt x="854" y="18490"/>
                  </a:lnTo>
                  <a:lnTo>
                    <a:pt x="1550" y="18717"/>
                  </a:lnTo>
                  <a:lnTo>
                    <a:pt x="2016" y="19085"/>
                  </a:lnTo>
                  <a:lnTo>
                    <a:pt x="1937" y="20192"/>
                  </a:lnTo>
                  <a:lnTo>
                    <a:pt x="2254" y="20712"/>
                  </a:lnTo>
                  <a:lnTo>
                    <a:pt x="2950" y="20862"/>
                  </a:lnTo>
                  <a:lnTo>
                    <a:pt x="3496" y="20862"/>
                  </a:lnTo>
                  <a:lnTo>
                    <a:pt x="3883" y="21231"/>
                  </a:lnTo>
                  <a:lnTo>
                    <a:pt x="4350" y="21525"/>
                  </a:lnTo>
                  <a:lnTo>
                    <a:pt x="4966" y="21449"/>
                  </a:lnTo>
                  <a:lnTo>
                    <a:pt x="5592" y="21382"/>
                  </a:lnTo>
                  <a:lnTo>
                    <a:pt x="5979" y="21600"/>
                  </a:lnTo>
                  <a:lnTo>
                    <a:pt x="6754" y="21382"/>
                  </a:lnTo>
                  <a:lnTo>
                    <a:pt x="7300" y="20712"/>
                  </a:lnTo>
                  <a:lnTo>
                    <a:pt x="8004" y="20125"/>
                  </a:lnTo>
                  <a:lnTo>
                    <a:pt x="8471" y="19681"/>
                  </a:lnTo>
                  <a:lnTo>
                    <a:pt x="8621" y="19010"/>
                  </a:lnTo>
                  <a:lnTo>
                    <a:pt x="9087" y="18566"/>
                  </a:lnTo>
                  <a:lnTo>
                    <a:pt x="9633" y="18122"/>
                  </a:lnTo>
                  <a:lnTo>
                    <a:pt x="10021" y="17535"/>
                  </a:lnTo>
                  <a:lnTo>
                    <a:pt x="10875" y="17091"/>
                  </a:lnTo>
                  <a:lnTo>
                    <a:pt x="11183" y="16420"/>
                  </a:lnTo>
                  <a:lnTo>
                    <a:pt x="11579" y="15833"/>
                  </a:lnTo>
                  <a:lnTo>
                    <a:pt x="12116" y="15314"/>
                  </a:lnTo>
                  <a:lnTo>
                    <a:pt x="12433" y="14719"/>
                  </a:lnTo>
                  <a:lnTo>
                    <a:pt x="12900" y="14425"/>
                  </a:lnTo>
                  <a:lnTo>
                    <a:pt x="13437" y="13838"/>
                  </a:lnTo>
                  <a:lnTo>
                    <a:pt x="13825" y="13017"/>
                  </a:lnTo>
                  <a:lnTo>
                    <a:pt x="13983" y="12279"/>
                  </a:lnTo>
                  <a:lnTo>
                    <a:pt x="14221" y="11911"/>
                  </a:lnTo>
                  <a:lnTo>
                    <a:pt x="14758" y="11986"/>
                  </a:lnTo>
                  <a:lnTo>
                    <a:pt x="15146" y="12204"/>
                  </a:lnTo>
                  <a:lnTo>
                    <a:pt x="16008" y="11760"/>
                  </a:lnTo>
                  <a:lnTo>
                    <a:pt x="16625" y="11173"/>
                  </a:lnTo>
                  <a:lnTo>
                    <a:pt x="16783" y="10729"/>
                  </a:lnTo>
                  <a:lnTo>
                    <a:pt x="16396" y="10360"/>
                  </a:lnTo>
                  <a:lnTo>
                    <a:pt x="16008" y="9916"/>
                  </a:lnTo>
                  <a:lnTo>
                    <a:pt x="16237" y="9471"/>
                  </a:lnTo>
                  <a:lnTo>
                    <a:pt x="16933" y="8734"/>
                  </a:lnTo>
                  <a:lnTo>
                    <a:pt x="17329" y="8290"/>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4" name="Freeform 24"/>
            <p:cNvSpPr/>
            <p:nvPr/>
          </p:nvSpPr>
          <p:spPr>
            <a:xfrm>
              <a:off x="252102" y="2312116"/>
              <a:ext cx="587347" cy="580316"/>
            </a:xfrm>
            <a:custGeom>
              <a:avLst/>
              <a:gdLst/>
              <a:ahLst/>
              <a:cxnLst>
                <a:cxn ang="0">
                  <a:pos x="wd2" y="hd2"/>
                </a:cxn>
                <a:cxn ang="5400000">
                  <a:pos x="wd2" y="hd2"/>
                </a:cxn>
                <a:cxn ang="10800000">
                  <a:pos x="wd2" y="hd2"/>
                </a:cxn>
                <a:cxn ang="16200000">
                  <a:pos x="wd2" y="hd2"/>
                </a:cxn>
              </a:cxnLst>
              <a:rect l="0" t="0" r="r" b="b"/>
              <a:pathLst>
                <a:path w="21600" h="21600" extrusionOk="0">
                  <a:moveTo>
                    <a:pt x="18792" y="16441"/>
                  </a:moveTo>
                  <a:lnTo>
                    <a:pt x="18717" y="16814"/>
                  </a:lnTo>
                  <a:lnTo>
                    <a:pt x="18490" y="17119"/>
                  </a:lnTo>
                  <a:lnTo>
                    <a:pt x="18348" y="17712"/>
                  </a:lnTo>
                  <a:lnTo>
                    <a:pt x="17979" y="18093"/>
                  </a:lnTo>
                  <a:lnTo>
                    <a:pt x="17753" y="18686"/>
                  </a:lnTo>
                  <a:lnTo>
                    <a:pt x="18490" y="19364"/>
                  </a:lnTo>
                  <a:lnTo>
                    <a:pt x="19454" y="20253"/>
                  </a:lnTo>
                  <a:lnTo>
                    <a:pt x="19974" y="20778"/>
                  </a:lnTo>
                  <a:lnTo>
                    <a:pt x="19823" y="21151"/>
                  </a:lnTo>
                  <a:lnTo>
                    <a:pt x="19454" y="21304"/>
                  </a:lnTo>
                  <a:lnTo>
                    <a:pt x="19010" y="21227"/>
                  </a:lnTo>
                  <a:lnTo>
                    <a:pt x="18641" y="21456"/>
                  </a:lnTo>
                  <a:lnTo>
                    <a:pt x="18348" y="21600"/>
                  </a:lnTo>
                  <a:lnTo>
                    <a:pt x="17535" y="21600"/>
                  </a:lnTo>
                  <a:lnTo>
                    <a:pt x="17233" y="21227"/>
                  </a:lnTo>
                  <a:lnTo>
                    <a:pt x="16864" y="21524"/>
                  </a:lnTo>
                  <a:lnTo>
                    <a:pt x="16278" y="21456"/>
                  </a:lnTo>
                  <a:lnTo>
                    <a:pt x="15682" y="21075"/>
                  </a:lnTo>
                  <a:lnTo>
                    <a:pt x="15163" y="20931"/>
                  </a:lnTo>
                  <a:lnTo>
                    <a:pt x="15163" y="20253"/>
                  </a:lnTo>
                  <a:lnTo>
                    <a:pt x="15087" y="19508"/>
                  </a:lnTo>
                  <a:lnTo>
                    <a:pt x="15087" y="18534"/>
                  </a:lnTo>
                  <a:lnTo>
                    <a:pt x="14869" y="17941"/>
                  </a:lnTo>
                  <a:lnTo>
                    <a:pt x="14056" y="17644"/>
                  </a:lnTo>
                  <a:lnTo>
                    <a:pt x="13537" y="17788"/>
                  </a:lnTo>
                  <a:lnTo>
                    <a:pt x="13386" y="18313"/>
                  </a:lnTo>
                  <a:lnTo>
                    <a:pt x="13168" y="18686"/>
                  </a:lnTo>
                  <a:lnTo>
                    <a:pt x="12430" y="18839"/>
                  </a:lnTo>
                  <a:lnTo>
                    <a:pt x="12497" y="18466"/>
                  </a:lnTo>
                  <a:lnTo>
                    <a:pt x="12648" y="18017"/>
                  </a:lnTo>
                  <a:lnTo>
                    <a:pt x="12430" y="17416"/>
                  </a:lnTo>
                  <a:lnTo>
                    <a:pt x="12724" y="16814"/>
                  </a:lnTo>
                  <a:lnTo>
                    <a:pt x="12648" y="16221"/>
                  </a:lnTo>
                  <a:lnTo>
                    <a:pt x="12279" y="15772"/>
                  </a:lnTo>
                  <a:lnTo>
                    <a:pt x="11684" y="15544"/>
                  </a:lnTo>
                  <a:lnTo>
                    <a:pt x="11098" y="15400"/>
                  </a:lnTo>
                  <a:lnTo>
                    <a:pt x="10578" y="15027"/>
                  </a:lnTo>
                  <a:lnTo>
                    <a:pt x="10134" y="15171"/>
                  </a:lnTo>
                  <a:lnTo>
                    <a:pt x="9396" y="15400"/>
                  </a:lnTo>
                  <a:lnTo>
                    <a:pt x="8583" y="15247"/>
                  </a:lnTo>
                  <a:lnTo>
                    <a:pt x="8139" y="15544"/>
                  </a:lnTo>
                  <a:lnTo>
                    <a:pt x="7544" y="15247"/>
                  </a:lnTo>
                  <a:lnTo>
                    <a:pt x="7468" y="14578"/>
                  </a:lnTo>
                  <a:lnTo>
                    <a:pt x="7468" y="13832"/>
                  </a:lnTo>
                  <a:lnTo>
                    <a:pt x="7912" y="13307"/>
                  </a:lnTo>
                  <a:lnTo>
                    <a:pt x="8281" y="12935"/>
                  </a:lnTo>
                  <a:lnTo>
                    <a:pt x="7912" y="12562"/>
                  </a:lnTo>
                  <a:lnTo>
                    <a:pt x="7175" y="12257"/>
                  </a:lnTo>
                  <a:lnTo>
                    <a:pt x="7024" y="11732"/>
                  </a:lnTo>
                  <a:lnTo>
                    <a:pt x="7024" y="11063"/>
                  </a:lnTo>
                  <a:lnTo>
                    <a:pt x="6731" y="10537"/>
                  </a:lnTo>
                  <a:lnTo>
                    <a:pt x="6211" y="10614"/>
                  </a:lnTo>
                  <a:lnTo>
                    <a:pt x="5180" y="10766"/>
                  </a:lnTo>
                  <a:lnTo>
                    <a:pt x="4442" y="10910"/>
                  </a:lnTo>
                  <a:lnTo>
                    <a:pt x="3772" y="10614"/>
                  </a:lnTo>
                  <a:lnTo>
                    <a:pt x="3252" y="10317"/>
                  </a:lnTo>
                  <a:lnTo>
                    <a:pt x="2959" y="9792"/>
                  </a:lnTo>
                  <a:lnTo>
                    <a:pt x="2439" y="9343"/>
                  </a:lnTo>
                  <a:lnTo>
                    <a:pt x="1928" y="8598"/>
                  </a:lnTo>
                  <a:lnTo>
                    <a:pt x="1551" y="8072"/>
                  </a:lnTo>
                  <a:lnTo>
                    <a:pt x="888" y="7547"/>
                  </a:lnTo>
                  <a:lnTo>
                    <a:pt x="369" y="6954"/>
                  </a:lnTo>
                  <a:lnTo>
                    <a:pt x="0" y="6429"/>
                  </a:lnTo>
                  <a:lnTo>
                    <a:pt x="444" y="5904"/>
                  </a:lnTo>
                  <a:lnTo>
                    <a:pt x="1039" y="5980"/>
                  </a:lnTo>
                  <a:lnTo>
                    <a:pt x="1551" y="6277"/>
                  </a:lnTo>
                  <a:lnTo>
                    <a:pt x="1626" y="5828"/>
                  </a:lnTo>
                  <a:lnTo>
                    <a:pt x="1702" y="5235"/>
                  </a:lnTo>
                  <a:lnTo>
                    <a:pt x="2439" y="4938"/>
                  </a:lnTo>
                  <a:lnTo>
                    <a:pt x="2959" y="4938"/>
                  </a:lnTo>
                  <a:lnTo>
                    <a:pt x="2883" y="4489"/>
                  </a:lnTo>
                  <a:lnTo>
                    <a:pt x="3034" y="4040"/>
                  </a:lnTo>
                  <a:lnTo>
                    <a:pt x="3554" y="3964"/>
                  </a:lnTo>
                  <a:lnTo>
                    <a:pt x="3629" y="3515"/>
                  </a:lnTo>
                  <a:lnTo>
                    <a:pt x="3034" y="3219"/>
                  </a:lnTo>
                  <a:lnTo>
                    <a:pt x="2590" y="2914"/>
                  </a:lnTo>
                  <a:lnTo>
                    <a:pt x="3328" y="2617"/>
                  </a:lnTo>
                  <a:lnTo>
                    <a:pt x="3772" y="2321"/>
                  </a:lnTo>
                  <a:lnTo>
                    <a:pt x="4141" y="1872"/>
                  </a:lnTo>
                  <a:lnTo>
                    <a:pt x="4442" y="1347"/>
                  </a:lnTo>
                  <a:lnTo>
                    <a:pt x="5105" y="974"/>
                  </a:lnTo>
                  <a:lnTo>
                    <a:pt x="5700" y="822"/>
                  </a:lnTo>
                  <a:lnTo>
                    <a:pt x="5993" y="1347"/>
                  </a:lnTo>
                  <a:lnTo>
                    <a:pt x="6437" y="1720"/>
                  </a:lnTo>
                  <a:lnTo>
                    <a:pt x="6806" y="1499"/>
                  </a:lnTo>
                  <a:lnTo>
                    <a:pt x="7326" y="1796"/>
                  </a:lnTo>
                  <a:lnTo>
                    <a:pt x="7544" y="2321"/>
                  </a:lnTo>
                  <a:lnTo>
                    <a:pt x="8139" y="2168"/>
                  </a:lnTo>
                  <a:lnTo>
                    <a:pt x="8801" y="2321"/>
                  </a:lnTo>
                  <a:lnTo>
                    <a:pt x="9547" y="2465"/>
                  </a:lnTo>
                  <a:lnTo>
                    <a:pt x="10058" y="2168"/>
                  </a:lnTo>
                  <a:lnTo>
                    <a:pt x="10804" y="2770"/>
                  </a:lnTo>
                  <a:lnTo>
                    <a:pt x="11466" y="2838"/>
                  </a:lnTo>
                  <a:lnTo>
                    <a:pt x="11835" y="2465"/>
                  </a:lnTo>
                  <a:lnTo>
                    <a:pt x="11986" y="2016"/>
                  </a:lnTo>
                  <a:lnTo>
                    <a:pt x="12430" y="2321"/>
                  </a:lnTo>
                  <a:lnTo>
                    <a:pt x="13092" y="2016"/>
                  </a:lnTo>
                  <a:lnTo>
                    <a:pt x="13981" y="2016"/>
                  </a:lnTo>
                  <a:lnTo>
                    <a:pt x="14643" y="1872"/>
                  </a:lnTo>
                  <a:lnTo>
                    <a:pt x="14643" y="1347"/>
                  </a:lnTo>
                  <a:lnTo>
                    <a:pt x="14719" y="745"/>
                  </a:lnTo>
                  <a:lnTo>
                    <a:pt x="14794" y="296"/>
                  </a:lnTo>
                  <a:lnTo>
                    <a:pt x="15314" y="0"/>
                  </a:lnTo>
                  <a:lnTo>
                    <a:pt x="15900" y="449"/>
                  </a:lnTo>
                  <a:lnTo>
                    <a:pt x="16646" y="229"/>
                  </a:lnTo>
                  <a:lnTo>
                    <a:pt x="17233" y="229"/>
                  </a:lnTo>
                  <a:lnTo>
                    <a:pt x="17828" y="745"/>
                  </a:lnTo>
                  <a:lnTo>
                    <a:pt x="18490" y="974"/>
                  </a:lnTo>
                  <a:lnTo>
                    <a:pt x="18935" y="974"/>
                  </a:lnTo>
                  <a:lnTo>
                    <a:pt x="19010" y="1796"/>
                  </a:lnTo>
                  <a:lnTo>
                    <a:pt x="19085" y="2321"/>
                  </a:lnTo>
                  <a:lnTo>
                    <a:pt x="19454" y="2838"/>
                  </a:lnTo>
                  <a:lnTo>
                    <a:pt x="20267" y="3066"/>
                  </a:lnTo>
                  <a:lnTo>
                    <a:pt x="19898" y="3439"/>
                  </a:lnTo>
                  <a:lnTo>
                    <a:pt x="20116" y="4261"/>
                  </a:lnTo>
                  <a:lnTo>
                    <a:pt x="20343" y="5159"/>
                  </a:lnTo>
                  <a:lnTo>
                    <a:pt x="20636" y="5684"/>
                  </a:lnTo>
                  <a:lnTo>
                    <a:pt x="21080" y="6277"/>
                  </a:lnTo>
                  <a:lnTo>
                    <a:pt x="21449" y="6878"/>
                  </a:lnTo>
                  <a:lnTo>
                    <a:pt x="21600" y="7327"/>
                  </a:lnTo>
                  <a:lnTo>
                    <a:pt x="21600" y="7776"/>
                  </a:lnTo>
                  <a:lnTo>
                    <a:pt x="21080" y="7852"/>
                  </a:lnTo>
                  <a:lnTo>
                    <a:pt x="20636" y="7624"/>
                  </a:lnTo>
                  <a:lnTo>
                    <a:pt x="20116" y="7624"/>
                  </a:lnTo>
                  <a:lnTo>
                    <a:pt x="19748" y="7547"/>
                  </a:lnTo>
                  <a:lnTo>
                    <a:pt x="19454" y="8149"/>
                  </a:lnTo>
                  <a:lnTo>
                    <a:pt x="18859" y="8521"/>
                  </a:lnTo>
                  <a:lnTo>
                    <a:pt x="18490" y="8598"/>
                  </a:lnTo>
                  <a:lnTo>
                    <a:pt x="17753" y="8301"/>
                  </a:lnTo>
                  <a:lnTo>
                    <a:pt x="17158" y="8369"/>
                  </a:lnTo>
                  <a:lnTo>
                    <a:pt x="17015" y="9047"/>
                  </a:lnTo>
                  <a:lnTo>
                    <a:pt x="16646" y="9267"/>
                  </a:lnTo>
                  <a:lnTo>
                    <a:pt x="16202" y="9716"/>
                  </a:lnTo>
                  <a:lnTo>
                    <a:pt x="16646" y="10165"/>
                  </a:lnTo>
                  <a:lnTo>
                    <a:pt x="16940" y="10842"/>
                  </a:lnTo>
                  <a:lnTo>
                    <a:pt x="16646" y="11215"/>
                  </a:lnTo>
                  <a:lnTo>
                    <a:pt x="16051" y="11588"/>
                  </a:lnTo>
                  <a:lnTo>
                    <a:pt x="15532" y="11139"/>
                  </a:lnTo>
                  <a:lnTo>
                    <a:pt x="15020" y="10842"/>
                  </a:lnTo>
                  <a:lnTo>
                    <a:pt x="14199" y="11063"/>
                  </a:lnTo>
                  <a:lnTo>
                    <a:pt x="14132" y="11732"/>
                  </a:lnTo>
                  <a:lnTo>
                    <a:pt x="14350" y="12257"/>
                  </a:lnTo>
                  <a:lnTo>
                    <a:pt x="14274" y="12782"/>
                  </a:lnTo>
                  <a:lnTo>
                    <a:pt x="14425" y="13307"/>
                  </a:lnTo>
                  <a:lnTo>
                    <a:pt x="14945" y="13451"/>
                  </a:lnTo>
                  <a:lnTo>
                    <a:pt x="15607" y="13680"/>
                  </a:lnTo>
                  <a:lnTo>
                    <a:pt x="16051" y="14053"/>
                  </a:lnTo>
                  <a:lnTo>
                    <a:pt x="15976" y="15171"/>
                  </a:lnTo>
                  <a:lnTo>
                    <a:pt x="16278" y="15696"/>
                  </a:lnTo>
                  <a:lnTo>
                    <a:pt x="16940" y="15848"/>
                  </a:lnTo>
                  <a:lnTo>
                    <a:pt x="17459" y="15848"/>
                  </a:lnTo>
                  <a:lnTo>
                    <a:pt x="17828" y="16221"/>
                  </a:lnTo>
                  <a:lnTo>
                    <a:pt x="18272" y="16518"/>
                  </a:lnTo>
                  <a:lnTo>
                    <a:pt x="18792" y="16441"/>
                  </a:lnTo>
                </a:path>
              </a:pathLst>
            </a:custGeom>
            <a:solidFill>
              <a:srgbClr val="D2C608"/>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5" name="Freeform 25"/>
            <p:cNvSpPr/>
            <p:nvPr/>
          </p:nvSpPr>
          <p:spPr>
            <a:xfrm>
              <a:off x="-1" y="2479850"/>
              <a:ext cx="597390" cy="570272"/>
            </a:xfrm>
            <a:custGeom>
              <a:avLst/>
              <a:gdLst/>
              <a:ahLst/>
              <a:cxnLst>
                <a:cxn ang="0">
                  <a:pos x="wd2" y="hd2"/>
                </a:cxn>
                <a:cxn ang="5400000">
                  <a:pos x="wd2" y="hd2"/>
                </a:cxn>
                <a:cxn ang="10800000">
                  <a:pos x="wd2" y="hd2"/>
                </a:cxn>
                <a:cxn ang="16200000">
                  <a:pos x="wd2" y="hd2"/>
                </a:cxn>
              </a:cxnLst>
              <a:rect l="0" t="0" r="r" b="b"/>
              <a:pathLst>
                <a:path w="21600" h="21600" extrusionOk="0">
                  <a:moveTo>
                    <a:pt x="8365" y="379"/>
                  </a:moveTo>
                  <a:lnTo>
                    <a:pt x="8002" y="0"/>
                  </a:lnTo>
                  <a:lnTo>
                    <a:pt x="7565" y="69"/>
                  </a:lnTo>
                  <a:lnTo>
                    <a:pt x="7343" y="448"/>
                  </a:lnTo>
                  <a:lnTo>
                    <a:pt x="6906" y="448"/>
                  </a:lnTo>
                  <a:lnTo>
                    <a:pt x="6618" y="0"/>
                  </a:lnTo>
                  <a:lnTo>
                    <a:pt x="6181" y="147"/>
                  </a:lnTo>
                  <a:lnTo>
                    <a:pt x="6181" y="448"/>
                  </a:lnTo>
                  <a:lnTo>
                    <a:pt x="6033" y="983"/>
                  </a:lnTo>
                  <a:lnTo>
                    <a:pt x="5744" y="905"/>
                  </a:lnTo>
                  <a:lnTo>
                    <a:pt x="5456" y="759"/>
                  </a:lnTo>
                  <a:lnTo>
                    <a:pt x="5093" y="1061"/>
                  </a:lnTo>
                  <a:lnTo>
                    <a:pt x="5167" y="1518"/>
                  </a:lnTo>
                  <a:lnTo>
                    <a:pt x="4508" y="1595"/>
                  </a:lnTo>
                  <a:lnTo>
                    <a:pt x="3931" y="1975"/>
                  </a:lnTo>
                  <a:lnTo>
                    <a:pt x="3057" y="3492"/>
                  </a:lnTo>
                  <a:lnTo>
                    <a:pt x="2835" y="4027"/>
                  </a:lnTo>
                  <a:lnTo>
                    <a:pt x="2695" y="4863"/>
                  </a:lnTo>
                  <a:lnTo>
                    <a:pt x="2761" y="5174"/>
                  </a:lnTo>
                  <a:lnTo>
                    <a:pt x="3123" y="5855"/>
                  </a:lnTo>
                  <a:lnTo>
                    <a:pt x="3420" y="6389"/>
                  </a:lnTo>
                  <a:lnTo>
                    <a:pt x="3857" y="6769"/>
                  </a:lnTo>
                  <a:lnTo>
                    <a:pt x="4071" y="7372"/>
                  </a:lnTo>
                  <a:lnTo>
                    <a:pt x="4434" y="7528"/>
                  </a:lnTo>
                  <a:lnTo>
                    <a:pt x="4360" y="7907"/>
                  </a:lnTo>
                  <a:lnTo>
                    <a:pt x="4360" y="8364"/>
                  </a:lnTo>
                  <a:lnTo>
                    <a:pt x="3857" y="8666"/>
                  </a:lnTo>
                  <a:lnTo>
                    <a:pt x="3494" y="8442"/>
                  </a:lnTo>
                  <a:lnTo>
                    <a:pt x="2983" y="8519"/>
                  </a:lnTo>
                  <a:lnTo>
                    <a:pt x="2184" y="8364"/>
                  </a:lnTo>
                  <a:lnTo>
                    <a:pt x="1450" y="8364"/>
                  </a:lnTo>
                  <a:lnTo>
                    <a:pt x="1022" y="8597"/>
                  </a:lnTo>
                  <a:lnTo>
                    <a:pt x="585" y="9123"/>
                  </a:lnTo>
                  <a:lnTo>
                    <a:pt x="74" y="9657"/>
                  </a:lnTo>
                  <a:lnTo>
                    <a:pt x="0" y="10192"/>
                  </a:lnTo>
                  <a:lnTo>
                    <a:pt x="363" y="10796"/>
                  </a:lnTo>
                  <a:lnTo>
                    <a:pt x="1022" y="11029"/>
                  </a:lnTo>
                  <a:lnTo>
                    <a:pt x="1088" y="11408"/>
                  </a:lnTo>
                  <a:lnTo>
                    <a:pt x="1450" y="11787"/>
                  </a:lnTo>
                  <a:lnTo>
                    <a:pt x="2184" y="12167"/>
                  </a:lnTo>
                  <a:lnTo>
                    <a:pt x="2621" y="12701"/>
                  </a:lnTo>
                  <a:lnTo>
                    <a:pt x="2983" y="13081"/>
                  </a:lnTo>
                  <a:lnTo>
                    <a:pt x="3709" y="13460"/>
                  </a:lnTo>
                  <a:lnTo>
                    <a:pt x="4582" y="13995"/>
                  </a:lnTo>
                  <a:lnTo>
                    <a:pt x="5381" y="13995"/>
                  </a:lnTo>
                  <a:lnTo>
                    <a:pt x="5744" y="14452"/>
                  </a:lnTo>
                  <a:lnTo>
                    <a:pt x="6403" y="15133"/>
                  </a:lnTo>
                  <a:lnTo>
                    <a:pt x="6980" y="15521"/>
                  </a:lnTo>
                  <a:lnTo>
                    <a:pt x="7854" y="15668"/>
                  </a:lnTo>
                  <a:lnTo>
                    <a:pt x="8216" y="16202"/>
                  </a:lnTo>
                  <a:lnTo>
                    <a:pt x="8876" y="16504"/>
                  </a:lnTo>
                  <a:lnTo>
                    <a:pt x="9749" y="17271"/>
                  </a:lnTo>
                  <a:lnTo>
                    <a:pt x="10985" y="17651"/>
                  </a:lnTo>
                  <a:lnTo>
                    <a:pt x="11999" y="17573"/>
                  </a:lnTo>
                  <a:lnTo>
                    <a:pt x="12724" y="17797"/>
                  </a:lnTo>
                  <a:lnTo>
                    <a:pt x="13458" y="18177"/>
                  </a:lnTo>
                  <a:lnTo>
                    <a:pt x="14035" y="18565"/>
                  </a:lnTo>
                  <a:lnTo>
                    <a:pt x="14620" y="19013"/>
                  </a:lnTo>
                  <a:lnTo>
                    <a:pt x="15131" y="19401"/>
                  </a:lnTo>
                  <a:lnTo>
                    <a:pt x="15782" y="20764"/>
                  </a:lnTo>
                  <a:lnTo>
                    <a:pt x="15996" y="21221"/>
                  </a:lnTo>
                  <a:lnTo>
                    <a:pt x="16804" y="21221"/>
                  </a:lnTo>
                  <a:lnTo>
                    <a:pt x="17455" y="21376"/>
                  </a:lnTo>
                  <a:lnTo>
                    <a:pt x="18106" y="21600"/>
                  </a:lnTo>
                  <a:lnTo>
                    <a:pt x="18839" y="21298"/>
                  </a:lnTo>
                  <a:lnTo>
                    <a:pt x="19128" y="21453"/>
                  </a:lnTo>
                  <a:lnTo>
                    <a:pt x="19276" y="21074"/>
                  </a:lnTo>
                  <a:lnTo>
                    <a:pt x="19202" y="20539"/>
                  </a:lnTo>
                  <a:lnTo>
                    <a:pt x="18979" y="20082"/>
                  </a:lnTo>
                  <a:lnTo>
                    <a:pt x="18979" y="19401"/>
                  </a:lnTo>
                  <a:lnTo>
                    <a:pt x="18617" y="19013"/>
                  </a:lnTo>
                  <a:lnTo>
                    <a:pt x="19053" y="18867"/>
                  </a:lnTo>
                  <a:lnTo>
                    <a:pt x="19713" y="18711"/>
                  </a:lnTo>
                  <a:lnTo>
                    <a:pt x="19779" y="18332"/>
                  </a:lnTo>
                  <a:lnTo>
                    <a:pt x="19564" y="17953"/>
                  </a:lnTo>
                  <a:lnTo>
                    <a:pt x="19416" y="17271"/>
                  </a:lnTo>
                  <a:lnTo>
                    <a:pt x="19490" y="16737"/>
                  </a:lnTo>
                  <a:lnTo>
                    <a:pt x="19276" y="16504"/>
                  </a:lnTo>
                  <a:lnTo>
                    <a:pt x="19053" y="15978"/>
                  </a:lnTo>
                  <a:lnTo>
                    <a:pt x="18905" y="15211"/>
                  </a:lnTo>
                  <a:lnTo>
                    <a:pt x="18905" y="14374"/>
                  </a:lnTo>
                  <a:lnTo>
                    <a:pt x="18979" y="13693"/>
                  </a:lnTo>
                  <a:lnTo>
                    <a:pt x="19416" y="13314"/>
                  </a:lnTo>
                  <a:lnTo>
                    <a:pt x="20075" y="13158"/>
                  </a:lnTo>
                  <a:lnTo>
                    <a:pt x="20726" y="13081"/>
                  </a:lnTo>
                  <a:lnTo>
                    <a:pt x="21312" y="12857"/>
                  </a:lnTo>
                  <a:lnTo>
                    <a:pt x="21377" y="12477"/>
                  </a:lnTo>
                  <a:lnTo>
                    <a:pt x="21526" y="12020"/>
                  </a:lnTo>
                  <a:lnTo>
                    <a:pt x="21312" y="11408"/>
                  </a:lnTo>
                  <a:lnTo>
                    <a:pt x="21600" y="10796"/>
                  </a:lnTo>
                  <a:lnTo>
                    <a:pt x="21526" y="10192"/>
                  </a:lnTo>
                  <a:lnTo>
                    <a:pt x="21163" y="9735"/>
                  </a:lnTo>
                  <a:lnTo>
                    <a:pt x="20578" y="9502"/>
                  </a:lnTo>
                  <a:lnTo>
                    <a:pt x="20001" y="9356"/>
                  </a:lnTo>
                  <a:lnTo>
                    <a:pt x="19490" y="8976"/>
                  </a:lnTo>
                  <a:lnTo>
                    <a:pt x="19053" y="9123"/>
                  </a:lnTo>
                  <a:lnTo>
                    <a:pt x="18328" y="9356"/>
                  </a:lnTo>
                  <a:lnTo>
                    <a:pt x="17529" y="9200"/>
                  </a:lnTo>
                  <a:lnTo>
                    <a:pt x="17092" y="9502"/>
                  </a:lnTo>
                  <a:lnTo>
                    <a:pt x="16507" y="9200"/>
                  </a:lnTo>
                  <a:lnTo>
                    <a:pt x="16433" y="8519"/>
                  </a:lnTo>
                  <a:lnTo>
                    <a:pt x="16433" y="7760"/>
                  </a:lnTo>
                  <a:lnTo>
                    <a:pt x="16870" y="7226"/>
                  </a:lnTo>
                  <a:lnTo>
                    <a:pt x="17232" y="6846"/>
                  </a:lnTo>
                  <a:lnTo>
                    <a:pt x="16870" y="6467"/>
                  </a:lnTo>
                  <a:lnTo>
                    <a:pt x="16144" y="6157"/>
                  </a:lnTo>
                  <a:lnTo>
                    <a:pt x="15996" y="5622"/>
                  </a:lnTo>
                  <a:lnTo>
                    <a:pt x="15996" y="4941"/>
                  </a:lnTo>
                  <a:lnTo>
                    <a:pt x="15708" y="4406"/>
                  </a:lnTo>
                  <a:lnTo>
                    <a:pt x="15197" y="4484"/>
                  </a:lnTo>
                  <a:lnTo>
                    <a:pt x="14183" y="4639"/>
                  </a:lnTo>
                  <a:lnTo>
                    <a:pt x="13458" y="4786"/>
                  </a:lnTo>
                  <a:lnTo>
                    <a:pt x="12798" y="4484"/>
                  </a:lnTo>
                  <a:lnTo>
                    <a:pt x="12288" y="4182"/>
                  </a:lnTo>
                  <a:lnTo>
                    <a:pt x="11999" y="3647"/>
                  </a:lnTo>
                  <a:lnTo>
                    <a:pt x="11488" y="3190"/>
                  </a:lnTo>
                  <a:lnTo>
                    <a:pt x="10985" y="2432"/>
                  </a:lnTo>
                  <a:lnTo>
                    <a:pt x="10615" y="1897"/>
                  </a:lnTo>
                  <a:lnTo>
                    <a:pt x="9964" y="1362"/>
                  </a:lnTo>
                  <a:lnTo>
                    <a:pt x="9453" y="759"/>
                  </a:lnTo>
                  <a:lnTo>
                    <a:pt x="9090" y="224"/>
                  </a:lnTo>
                  <a:lnTo>
                    <a:pt x="8365" y="379"/>
                  </a:lnTo>
                </a:path>
              </a:pathLst>
            </a:custGeom>
            <a:solidFill>
              <a:srgbClr val="FEFEFE"/>
            </a:solidFill>
            <a:ln w="3175" cap="flat">
              <a:solidFill>
                <a:srgbClr val="828282"/>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6" name="Freeform 26"/>
            <p:cNvSpPr/>
            <p:nvPr/>
          </p:nvSpPr>
          <p:spPr>
            <a:xfrm>
              <a:off x="515254" y="2787195"/>
              <a:ext cx="886656" cy="467823"/>
            </a:xfrm>
            <a:custGeom>
              <a:avLst/>
              <a:gdLst/>
              <a:ahLst/>
              <a:cxnLst>
                <a:cxn ang="0">
                  <a:pos x="wd2" y="hd2"/>
                </a:cxn>
                <a:cxn ang="5400000">
                  <a:pos x="wd2" y="hd2"/>
                </a:cxn>
                <a:cxn ang="10800000">
                  <a:pos x="wd2" y="hd2"/>
                </a:cxn>
                <a:cxn ang="16200000">
                  <a:pos x="wd2" y="hd2"/>
                </a:cxn>
              </a:cxnLst>
              <a:rect l="0" t="0" r="r" b="b"/>
              <a:pathLst>
                <a:path w="21600" h="21600" extrusionOk="0">
                  <a:moveTo>
                    <a:pt x="538" y="12424"/>
                  </a:moveTo>
                  <a:lnTo>
                    <a:pt x="882" y="12613"/>
                  </a:lnTo>
                  <a:lnTo>
                    <a:pt x="1276" y="12697"/>
                  </a:lnTo>
                  <a:lnTo>
                    <a:pt x="1571" y="13076"/>
                  </a:lnTo>
                  <a:lnTo>
                    <a:pt x="1859" y="13170"/>
                  </a:lnTo>
                  <a:lnTo>
                    <a:pt x="2253" y="13170"/>
                  </a:lnTo>
                  <a:lnTo>
                    <a:pt x="2647" y="13349"/>
                  </a:lnTo>
                  <a:lnTo>
                    <a:pt x="2547" y="12792"/>
                  </a:lnTo>
                  <a:lnTo>
                    <a:pt x="3086" y="12792"/>
                  </a:lnTo>
                  <a:lnTo>
                    <a:pt x="3430" y="13076"/>
                  </a:lnTo>
                  <a:lnTo>
                    <a:pt x="3724" y="13538"/>
                  </a:lnTo>
                  <a:lnTo>
                    <a:pt x="4068" y="13170"/>
                  </a:lnTo>
                  <a:lnTo>
                    <a:pt x="4407" y="13076"/>
                  </a:lnTo>
                  <a:lnTo>
                    <a:pt x="4801" y="13076"/>
                  </a:lnTo>
                  <a:lnTo>
                    <a:pt x="4851" y="11404"/>
                  </a:lnTo>
                  <a:lnTo>
                    <a:pt x="5195" y="11499"/>
                  </a:lnTo>
                  <a:lnTo>
                    <a:pt x="5239" y="11121"/>
                  </a:lnTo>
                  <a:lnTo>
                    <a:pt x="5439" y="10847"/>
                  </a:lnTo>
                  <a:lnTo>
                    <a:pt x="5877" y="11310"/>
                  </a:lnTo>
                  <a:lnTo>
                    <a:pt x="6221" y="11594"/>
                  </a:lnTo>
                  <a:lnTo>
                    <a:pt x="6466" y="11499"/>
                  </a:lnTo>
                  <a:lnTo>
                    <a:pt x="6760" y="12056"/>
                  </a:lnTo>
                  <a:lnTo>
                    <a:pt x="7104" y="12140"/>
                  </a:lnTo>
                  <a:lnTo>
                    <a:pt x="7348" y="12792"/>
                  </a:lnTo>
                  <a:lnTo>
                    <a:pt x="7642" y="13254"/>
                  </a:lnTo>
                  <a:lnTo>
                    <a:pt x="7886" y="13906"/>
                  </a:lnTo>
                  <a:lnTo>
                    <a:pt x="8375" y="14274"/>
                  </a:lnTo>
                  <a:lnTo>
                    <a:pt x="9113" y="15115"/>
                  </a:lnTo>
                  <a:lnTo>
                    <a:pt x="9990" y="14926"/>
                  </a:lnTo>
                  <a:lnTo>
                    <a:pt x="10484" y="15851"/>
                  </a:lnTo>
                  <a:lnTo>
                    <a:pt x="10872" y="15945"/>
                  </a:lnTo>
                  <a:lnTo>
                    <a:pt x="11316" y="16324"/>
                  </a:lnTo>
                  <a:lnTo>
                    <a:pt x="11610" y="16324"/>
                  </a:lnTo>
                  <a:lnTo>
                    <a:pt x="11949" y="16597"/>
                  </a:lnTo>
                  <a:lnTo>
                    <a:pt x="12393" y="16597"/>
                  </a:lnTo>
                  <a:lnTo>
                    <a:pt x="12881" y="16134"/>
                  </a:lnTo>
                  <a:lnTo>
                    <a:pt x="13175" y="16408"/>
                  </a:lnTo>
                  <a:lnTo>
                    <a:pt x="13469" y="16502"/>
                  </a:lnTo>
                  <a:lnTo>
                    <a:pt x="13664" y="16408"/>
                  </a:lnTo>
                  <a:lnTo>
                    <a:pt x="14058" y="16965"/>
                  </a:lnTo>
                  <a:lnTo>
                    <a:pt x="14302" y="17522"/>
                  </a:lnTo>
                  <a:lnTo>
                    <a:pt x="14646" y="17711"/>
                  </a:lnTo>
                  <a:lnTo>
                    <a:pt x="15084" y="17984"/>
                  </a:lnTo>
                  <a:lnTo>
                    <a:pt x="15429" y="17248"/>
                  </a:lnTo>
                  <a:lnTo>
                    <a:pt x="15723" y="17806"/>
                  </a:lnTo>
                  <a:lnTo>
                    <a:pt x="15917" y="18636"/>
                  </a:lnTo>
                  <a:lnTo>
                    <a:pt x="16117" y="19098"/>
                  </a:lnTo>
                  <a:lnTo>
                    <a:pt x="16455" y="19477"/>
                  </a:lnTo>
                  <a:lnTo>
                    <a:pt x="16749" y="19561"/>
                  </a:lnTo>
                  <a:lnTo>
                    <a:pt x="17094" y="20023"/>
                  </a:lnTo>
                  <a:lnTo>
                    <a:pt x="17338" y="20496"/>
                  </a:lnTo>
                  <a:lnTo>
                    <a:pt x="17682" y="20675"/>
                  </a:lnTo>
                  <a:lnTo>
                    <a:pt x="18076" y="21053"/>
                  </a:lnTo>
                  <a:lnTo>
                    <a:pt x="18270" y="21600"/>
                  </a:lnTo>
                  <a:lnTo>
                    <a:pt x="21600" y="19477"/>
                  </a:lnTo>
                  <a:lnTo>
                    <a:pt x="21062" y="19193"/>
                  </a:lnTo>
                  <a:lnTo>
                    <a:pt x="20618" y="18920"/>
                  </a:lnTo>
                  <a:lnTo>
                    <a:pt x="20373" y="18447"/>
                  </a:lnTo>
                  <a:lnTo>
                    <a:pt x="20179" y="18173"/>
                  </a:lnTo>
                  <a:lnTo>
                    <a:pt x="19835" y="17806"/>
                  </a:lnTo>
                  <a:lnTo>
                    <a:pt x="19591" y="18173"/>
                  </a:lnTo>
                  <a:lnTo>
                    <a:pt x="19397" y="17711"/>
                  </a:lnTo>
                  <a:lnTo>
                    <a:pt x="19103" y="17806"/>
                  </a:lnTo>
                  <a:lnTo>
                    <a:pt x="18758" y="17427"/>
                  </a:lnTo>
                  <a:lnTo>
                    <a:pt x="18908" y="16965"/>
                  </a:lnTo>
                  <a:lnTo>
                    <a:pt x="18320" y="16502"/>
                  </a:lnTo>
                  <a:lnTo>
                    <a:pt x="17976" y="16597"/>
                  </a:lnTo>
                  <a:lnTo>
                    <a:pt x="17782" y="16324"/>
                  </a:lnTo>
                  <a:lnTo>
                    <a:pt x="17532" y="16786"/>
                  </a:lnTo>
                  <a:lnTo>
                    <a:pt x="17338" y="16502"/>
                  </a:lnTo>
                  <a:lnTo>
                    <a:pt x="16994" y="16870"/>
                  </a:lnTo>
                  <a:lnTo>
                    <a:pt x="16749" y="16597"/>
                  </a:lnTo>
                  <a:lnTo>
                    <a:pt x="16655" y="16040"/>
                  </a:lnTo>
                  <a:lnTo>
                    <a:pt x="16361" y="16040"/>
                  </a:lnTo>
                  <a:lnTo>
                    <a:pt x="16361" y="15483"/>
                  </a:lnTo>
                  <a:lnTo>
                    <a:pt x="16117" y="15115"/>
                  </a:lnTo>
                  <a:lnTo>
                    <a:pt x="16067" y="14558"/>
                  </a:lnTo>
                  <a:lnTo>
                    <a:pt x="16211" y="14368"/>
                  </a:lnTo>
                  <a:lnTo>
                    <a:pt x="16161" y="13633"/>
                  </a:lnTo>
                  <a:lnTo>
                    <a:pt x="15867" y="13170"/>
                  </a:lnTo>
                  <a:lnTo>
                    <a:pt x="15528" y="12981"/>
                  </a:lnTo>
                  <a:lnTo>
                    <a:pt x="14990" y="12981"/>
                  </a:lnTo>
                  <a:lnTo>
                    <a:pt x="14546" y="12519"/>
                  </a:lnTo>
                  <a:lnTo>
                    <a:pt x="14252" y="12886"/>
                  </a:lnTo>
                  <a:lnTo>
                    <a:pt x="14108" y="12424"/>
                  </a:lnTo>
                  <a:lnTo>
                    <a:pt x="13958" y="11772"/>
                  </a:lnTo>
                  <a:lnTo>
                    <a:pt x="14108" y="11121"/>
                  </a:lnTo>
                  <a:lnTo>
                    <a:pt x="14058" y="10479"/>
                  </a:lnTo>
                  <a:lnTo>
                    <a:pt x="13764" y="10017"/>
                  </a:lnTo>
                  <a:lnTo>
                    <a:pt x="13469" y="10196"/>
                  </a:lnTo>
                  <a:lnTo>
                    <a:pt x="13370" y="9639"/>
                  </a:lnTo>
                  <a:lnTo>
                    <a:pt x="13125" y="9733"/>
                  </a:lnTo>
                  <a:lnTo>
                    <a:pt x="12781" y="10017"/>
                  </a:lnTo>
                  <a:lnTo>
                    <a:pt x="12443" y="9733"/>
                  </a:lnTo>
                  <a:lnTo>
                    <a:pt x="12443" y="9271"/>
                  </a:lnTo>
                  <a:lnTo>
                    <a:pt x="12587" y="8714"/>
                  </a:lnTo>
                  <a:lnTo>
                    <a:pt x="12487" y="8251"/>
                  </a:lnTo>
                  <a:lnTo>
                    <a:pt x="12149" y="8062"/>
                  </a:lnTo>
                  <a:lnTo>
                    <a:pt x="12343" y="7505"/>
                  </a:lnTo>
                  <a:lnTo>
                    <a:pt x="11755" y="6864"/>
                  </a:lnTo>
                  <a:lnTo>
                    <a:pt x="11460" y="6948"/>
                  </a:lnTo>
                  <a:lnTo>
                    <a:pt x="11072" y="7137"/>
                  </a:lnTo>
                  <a:lnTo>
                    <a:pt x="10822" y="6674"/>
                  </a:lnTo>
                  <a:lnTo>
                    <a:pt x="10434" y="6769"/>
                  </a:lnTo>
                  <a:lnTo>
                    <a:pt x="10239" y="6117"/>
                  </a:lnTo>
                  <a:lnTo>
                    <a:pt x="9895" y="6307"/>
                  </a:lnTo>
                  <a:lnTo>
                    <a:pt x="9601" y="5834"/>
                  </a:lnTo>
                  <a:lnTo>
                    <a:pt x="9257" y="6023"/>
                  </a:lnTo>
                  <a:lnTo>
                    <a:pt x="8819" y="6212"/>
                  </a:lnTo>
                  <a:lnTo>
                    <a:pt x="8619" y="5560"/>
                  </a:lnTo>
                  <a:lnTo>
                    <a:pt x="8280" y="5834"/>
                  </a:lnTo>
                  <a:lnTo>
                    <a:pt x="7986" y="5192"/>
                  </a:lnTo>
                  <a:lnTo>
                    <a:pt x="7786" y="4814"/>
                  </a:lnTo>
                  <a:lnTo>
                    <a:pt x="7786" y="4257"/>
                  </a:lnTo>
                  <a:lnTo>
                    <a:pt x="7448" y="3889"/>
                  </a:lnTo>
                  <a:lnTo>
                    <a:pt x="7198" y="3984"/>
                  </a:lnTo>
                  <a:lnTo>
                    <a:pt x="6810" y="3889"/>
                  </a:lnTo>
                  <a:lnTo>
                    <a:pt x="6710" y="4352"/>
                  </a:lnTo>
                  <a:lnTo>
                    <a:pt x="6466" y="4541"/>
                  </a:lnTo>
                  <a:lnTo>
                    <a:pt x="6171" y="4446"/>
                  </a:lnTo>
                  <a:lnTo>
                    <a:pt x="5927" y="4730"/>
                  </a:lnTo>
                  <a:lnTo>
                    <a:pt x="5733" y="4909"/>
                  </a:lnTo>
                  <a:lnTo>
                    <a:pt x="5195" y="4909"/>
                  </a:lnTo>
                  <a:lnTo>
                    <a:pt x="4995" y="4446"/>
                  </a:lnTo>
                  <a:lnTo>
                    <a:pt x="4751" y="4814"/>
                  </a:lnTo>
                  <a:lnTo>
                    <a:pt x="4362" y="4730"/>
                  </a:lnTo>
                  <a:lnTo>
                    <a:pt x="3968" y="4257"/>
                  </a:lnTo>
                  <a:lnTo>
                    <a:pt x="3624" y="4078"/>
                  </a:lnTo>
                  <a:lnTo>
                    <a:pt x="3624" y="3237"/>
                  </a:lnTo>
                  <a:lnTo>
                    <a:pt x="3574" y="2312"/>
                  </a:lnTo>
                  <a:lnTo>
                    <a:pt x="3574" y="1104"/>
                  </a:lnTo>
                  <a:lnTo>
                    <a:pt x="3430" y="368"/>
                  </a:lnTo>
                  <a:lnTo>
                    <a:pt x="2891" y="0"/>
                  </a:lnTo>
                  <a:lnTo>
                    <a:pt x="2547" y="179"/>
                  </a:lnTo>
                  <a:lnTo>
                    <a:pt x="2447" y="830"/>
                  </a:lnTo>
                  <a:lnTo>
                    <a:pt x="2303" y="1293"/>
                  </a:lnTo>
                  <a:lnTo>
                    <a:pt x="1815" y="1482"/>
                  </a:lnTo>
                  <a:lnTo>
                    <a:pt x="1421" y="1755"/>
                  </a:lnTo>
                  <a:lnTo>
                    <a:pt x="982" y="1850"/>
                  </a:lnTo>
                  <a:lnTo>
                    <a:pt x="538" y="2039"/>
                  </a:lnTo>
                  <a:lnTo>
                    <a:pt x="244" y="2502"/>
                  </a:lnTo>
                  <a:lnTo>
                    <a:pt x="194" y="3332"/>
                  </a:lnTo>
                  <a:lnTo>
                    <a:pt x="194" y="4352"/>
                  </a:lnTo>
                  <a:lnTo>
                    <a:pt x="294" y="5287"/>
                  </a:lnTo>
                  <a:lnTo>
                    <a:pt x="444" y="5928"/>
                  </a:lnTo>
                  <a:lnTo>
                    <a:pt x="588" y="6212"/>
                  </a:lnTo>
                  <a:lnTo>
                    <a:pt x="538" y="6864"/>
                  </a:lnTo>
                  <a:lnTo>
                    <a:pt x="638" y="7694"/>
                  </a:lnTo>
                  <a:lnTo>
                    <a:pt x="783" y="8156"/>
                  </a:lnTo>
                  <a:lnTo>
                    <a:pt x="738" y="8619"/>
                  </a:lnTo>
                  <a:lnTo>
                    <a:pt x="294" y="8808"/>
                  </a:lnTo>
                  <a:lnTo>
                    <a:pt x="0" y="8987"/>
                  </a:lnTo>
                  <a:lnTo>
                    <a:pt x="244" y="9460"/>
                  </a:lnTo>
                  <a:lnTo>
                    <a:pt x="244" y="10290"/>
                  </a:lnTo>
                  <a:lnTo>
                    <a:pt x="394" y="10847"/>
                  </a:lnTo>
                  <a:lnTo>
                    <a:pt x="444" y="11499"/>
                  </a:lnTo>
                  <a:lnTo>
                    <a:pt x="344" y="11961"/>
                  </a:lnTo>
                  <a:lnTo>
                    <a:pt x="538" y="12424"/>
                  </a:lnTo>
                </a:path>
              </a:pathLst>
            </a:custGeom>
            <a:solidFill>
              <a:srgbClr val="FFC002"/>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7" name="Freeform 27"/>
            <p:cNvSpPr/>
            <p:nvPr/>
          </p:nvSpPr>
          <p:spPr>
            <a:xfrm>
              <a:off x="734212" y="2397489"/>
              <a:ext cx="1342653" cy="872595"/>
            </a:xfrm>
            <a:custGeom>
              <a:avLst/>
              <a:gdLst/>
              <a:ahLst/>
              <a:cxnLst>
                <a:cxn ang="0">
                  <a:pos x="wd2" y="hd2"/>
                </a:cxn>
                <a:cxn ang="5400000">
                  <a:pos x="wd2" y="hd2"/>
                </a:cxn>
                <a:cxn ang="10800000">
                  <a:pos x="wd2" y="hd2"/>
                </a:cxn>
                <a:cxn ang="16200000">
                  <a:pos x="wd2" y="hd2"/>
                </a:cxn>
              </a:cxnLst>
              <a:rect l="0" t="0" r="r" b="b"/>
              <a:pathLst>
                <a:path w="21600" h="21600" extrusionOk="0">
                  <a:moveTo>
                    <a:pt x="11482" y="20156"/>
                  </a:moveTo>
                  <a:lnTo>
                    <a:pt x="11709" y="20156"/>
                  </a:lnTo>
                  <a:lnTo>
                    <a:pt x="11709" y="20404"/>
                  </a:lnTo>
                  <a:lnTo>
                    <a:pt x="12031" y="20404"/>
                  </a:lnTo>
                  <a:lnTo>
                    <a:pt x="12031" y="20805"/>
                  </a:lnTo>
                  <a:lnTo>
                    <a:pt x="12259" y="20658"/>
                  </a:lnTo>
                  <a:lnTo>
                    <a:pt x="12453" y="20906"/>
                  </a:lnTo>
                  <a:lnTo>
                    <a:pt x="12676" y="20805"/>
                  </a:lnTo>
                  <a:lnTo>
                    <a:pt x="12970" y="20658"/>
                  </a:lnTo>
                  <a:lnTo>
                    <a:pt x="13164" y="20855"/>
                  </a:lnTo>
                  <a:lnTo>
                    <a:pt x="13420" y="21002"/>
                  </a:lnTo>
                  <a:lnTo>
                    <a:pt x="13746" y="21301"/>
                  </a:lnTo>
                  <a:lnTo>
                    <a:pt x="14065" y="21154"/>
                  </a:lnTo>
                  <a:lnTo>
                    <a:pt x="14227" y="20906"/>
                  </a:lnTo>
                  <a:lnTo>
                    <a:pt x="14355" y="20658"/>
                  </a:lnTo>
                  <a:lnTo>
                    <a:pt x="14615" y="20805"/>
                  </a:lnTo>
                  <a:lnTo>
                    <a:pt x="14842" y="21104"/>
                  </a:lnTo>
                  <a:lnTo>
                    <a:pt x="15099" y="21250"/>
                  </a:lnTo>
                  <a:lnTo>
                    <a:pt x="15293" y="21154"/>
                  </a:lnTo>
                  <a:lnTo>
                    <a:pt x="15454" y="20855"/>
                  </a:lnTo>
                  <a:lnTo>
                    <a:pt x="15681" y="20957"/>
                  </a:lnTo>
                  <a:lnTo>
                    <a:pt x="15975" y="21205"/>
                  </a:lnTo>
                  <a:lnTo>
                    <a:pt x="16231" y="21549"/>
                  </a:lnTo>
                  <a:lnTo>
                    <a:pt x="16458" y="21600"/>
                  </a:lnTo>
                  <a:lnTo>
                    <a:pt x="16653" y="21250"/>
                  </a:lnTo>
                  <a:lnTo>
                    <a:pt x="16814" y="20855"/>
                  </a:lnTo>
                  <a:lnTo>
                    <a:pt x="16975" y="20754"/>
                  </a:lnTo>
                  <a:lnTo>
                    <a:pt x="17169" y="21053"/>
                  </a:lnTo>
                  <a:lnTo>
                    <a:pt x="17364" y="21154"/>
                  </a:lnTo>
                  <a:lnTo>
                    <a:pt x="17624" y="21205"/>
                  </a:lnTo>
                  <a:lnTo>
                    <a:pt x="17818" y="20754"/>
                  </a:lnTo>
                  <a:lnTo>
                    <a:pt x="17979" y="20404"/>
                  </a:lnTo>
                  <a:lnTo>
                    <a:pt x="18009" y="20009"/>
                  </a:lnTo>
                  <a:lnTo>
                    <a:pt x="18107" y="19609"/>
                  </a:lnTo>
                  <a:lnTo>
                    <a:pt x="18368" y="19411"/>
                  </a:lnTo>
                  <a:lnTo>
                    <a:pt x="18591" y="19310"/>
                  </a:lnTo>
                  <a:lnTo>
                    <a:pt x="18657" y="18915"/>
                  </a:lnTo>
                  <a:lnTo>
                    <a:pt x="18785" y="18667"/>
                  </a:lnTo>
                  <a:lnTo>
                    <a:pt x="19112" y="18813"/>
                  </a:lnTo>
                  <a:lnTo>
                    <a:pt x="19401" y="18915"/>
                  </a:lnTo>
                  <a:lnTo>
                    <a:pt x="19724" y="18712"/>
                  </a:lnTo>
                  <a:lnTo>
                    <a:pt x="19823" y="18266"/>
                  </a:lnTo>
                  <a:lnTo>
                    <a:pt x="19918" y="17916"/>
                  </a:lnTo>
                  <a:lnTo>
                    <a:pt x="20079" y="17719"/>
                  </a:lnTo>
                  <a:lnTo>
                    <a:pt x="20306" y="17572"/>
                  </a:lnTo>
                  <a:lnTo>
                    <a:pt x="20405" y="17222"/>
                  </a:lnTo>
                  <a:lnTo>
                    <a:pt x="20501" y="17070"/>
                  </a:lnTo>
                  <a:lnTo>
                    <a:pt x="20823" y="16923"/>
                  </a:lnTo>
                  <a:lnTo>
                    <a:pt x="21310" y="16923"/>
                  </a:lnTo>
                  <a:lnTo>
                    <a:pt x="21567" y="16771"/>
                  </a:lnTo>
                  <a:lnTo>
                    <a:pt x="21600" y="16376"/>
                  </a:lnTo>
                  <a:lnTo>
                    <a:pt x="21505" y="16128"/>
                  </a:lnTo>
                  <a:lnTo>
                    <a:pt x="21310" y="16077"/>
                  </a:lnTo>
                  <a:lnTo>
                    <a:pt x="21146" y="16224"/>
                  </a:lnTo>
                  <a:lnTo>
                    <a:pt x="21017" y="16077"/>
                  </a:lnTo>
                  <a:lnTo>
                    <a:pt x="20856" y="16224"/>
                  </a:lnTo>
                  <a:lnTo>
                    <a:pt x="20728" y="16077"/>
                  </a:lnTo>
                  <a:lnTo>
                    <a:pt x="20567" y="15976"/>
                  </a:lnTo>
                  <a:lnTo>
                    <a:pt x="20372" y="16027"/>
                  </a:lnTo>
                  <a:lnTo>
                    <a:pt x="20178" y="15880"/>
                  </a:lnTo>
                  <a:lnTo>
                    <a:pt x="20017" y="15626"/>
                  </a:lnTo>
                  <a:lnTo>
                    <a:pt x="19918" y="15378"/>
                  </a:lnTo>
                  <a:lnTo>
                    <a:pt x="19757" y="15327"/>
                  </a:lnTo>
                  <a:lnTo>
                    <a:pt x="19628" y="15079"/>
                  </a:lnTo>
                  <a:lnTo>
                    <a:pt x="19434" y="15130"/>
                  </a:lnTo>
                  <a:lnTo>
                    <a:pt x="19368" y="14780"/>
                  </a:lnTo>
                  <a:lnTo>
                    <a:pt x="19273" y="14436"/>
                  </a:lnTo>
                  <a:lnTo>
                    <a:pt x="19046" y="14532"/>
                  </a:lnTo>
                  <a:lnTo>
                    <a:pt x="19046" y="14233"/>
                  </a:lnTo>
                  <a:lnTo>
                    <a:pt x="18947" y="13838"/>
                  </a:lnTo>
                  <a:lnTo>
                    <a:pt x="18785" y="13934"/>
                  </a:lnTo>
                  <a:lnTo>
                    <a:pt x="18657" y="13736"/>
                  </a:lnTo>
                  <a:lnTo>
                    <a:pt x="18624" y="13386"/>
                  </a:lnTo>
                  <a:lnTo>
                    <a:pt x="18430" y="13386"/>
                  </a:lnTo>
                  <a:lnTo>
                    <a:pt x="18302" y="13087"/>
                  </a:lnTo>
                  <a:lnTo>
                    <a:pt x="18075" y="12890"/>
                  </a:lnTo>
                  <a:lnTo>
                    <a:pt x="17880" y="12992"/>
                  </a:lnTo>
                  <a:lnTo>
                    <a:pt x="17719" y="13087"/>
                  </a:lnTo>
                  <a:lnTo>
                    <a:pt x="17624" y="12591"/>
                  </a:lnTo>
                  <a:lnTo>
                    <a:pt x="17492" y="12693"/>
                  </a:lnTo>
                  <a:lnTo>
                    <a:pt x="17331" y="12495"/>
                  </a:lnTo>
                  <a:lnTo>
                    <a:pt x="17331" y="12196"/>
                  </a:lnTo>
                  <a:lnTo>
                    <a:pt x="17202" y="11846"/>
                  </a:lnTo>
                  <a:lnTo>
                    <a:pt x="17008" y="11796"/>
                  </a:lnTo>
                  <a:lnTo>
                    <a:pt x="16909" y="11446"/>
                  </a:lnTo>
                  <a:lnTo>
                    <a:pt x="16814" y="11051"/>
                  </a:lnTo>
                  <a:lnTo>
                    <a:pt x="16554" y="10701"/>
                  </a:lnTo>
                  <a:lnTo>
                    <a:pt x="16359" y="10949"/>
                  </a:lnTo>
                  <a:lnTo>
                    <a:pt x="15975" y="10600"/>
                  </a:lnTo>
                  <a:lnTo>
                    <a:pt x="15714" y="10352"/>
                  </a:lnTo>
                  <a:lnTo>
                    <a:pt x="15487" y="10205"/>
                  </a:lnTo>
                  <a:lnTo>
                    <a:pt x="15326" y="10549"/>
                  </a:lnTo>
                  <a:lnTo>
                    <a:pt x="15165" y="10250"/>
                  </a:lnTo>
                  <a:lnTo>
                    <a:pt x="15003" y="10301"/>
                  </a:lnTo>
                  <a:lnTo>
                    <a:pt x="14809" y="10651"/>
                  </a:lnTo>
                  <a:lnTo>
                    <a:pt x="14842" y="11000"/>
                  </a:lnTo>
                  <a:lnTo>
                    <a:pt x="14710" y="11299"/>
                  </a:lnTo>
                  <a:lnTo>
                    <a:pt x="14516" y="11350"/>
                  </a:lnTo>
                  <a:lnTo>
                    <a:pt x="14355" y="11547"/>
                  </a:lnTo>
                  <a:lnTo>
                    <a:pt x="14322" y="11846"/>
                  </a:lnTo>
                  <a:lnTo>
                    <a:pt x="14065" y="12044"/>
                  </a:lnTo>
                  <a:lnTo>
                    <a:pt x="13776" y="11942"/>
                  </a:lnTo>
                  <a:lnTo>
                    <a:pt x="13582" y="11796"/>
                  </a:lnTo>
                  <a:lnTo>
                    <a:pt x="13391" y="11446"/>
                  </a:lnTo>
                  <a:lnTo>
                    <a:pt x="13098" y="11248"/>
                  </a:lnTo>
                  <a:lnTo>
                    <a:pt x="12904" y="11051"/>
                  </a:lnTo>
                  <a:lnTo>
                    <a:pt x="12614" y="10651"/>
                  </a:lnTo>
                  <a:lnTo>
                    <a:pt x="12453" y="10352"/>
                  </a:lnTo>
                  <a:lnTo>
                    <a:pt x="12420" y="9855"/>
                  </a:lnTo>
                  <a:lnTo>
                    <a:pt x="12259" y="9754"/>
                  </a:lnTo>
                  <a:lnTo>
                    <a:pt x="12193" y="9404"/>
                  </a:lnTo>
                  <a:lnTo>
                    <a:pt x="12031" y="9257"/>
                  </a:lnTo>
                  <a:lnTo>
                    <a:pt x="11804" y="9156"/>
                  </a:lnTo>
                  <a:lnTo>
                    <a:pt x="11804" y="8857"/>
                  </a:lnTo>
                  <a:lnTo>
                    <a:pt x="11676" y="8513"/>
                  </a:lnTo>
                  <a:lnTo>
                    <a:pt x="11449" y="8360"/>
                  </a:lnTo>
                  <a:lnTo>
                    <a:pt x="11416" y="7762"/>
                  </a:lnTo>
                  <a:lnTo>
                    <a:pt x="10866" y="7813"/>
                  </a:lnTo>
                  <a:lnTo>
                    <a:pt x="10445" y="7965"/>
                  </a:lnTo>
                  <a:lnTo>
                    <a:pt x="10027" y="8061"/>
                  </a:lnTo>
                  <a:lnTo>
                    <a:pt x="9704" y="7864"/>
                  </a:lnTo>
                  <a:lnTo>
                    <a:pt x="9444" y="7565"/>
                  </a:lnTo>
                  <a:lnTo>
                    <a:pt x="9151" y="7367"/>
                  </a:lnTo>
                  <a:lnTo>
                    <a:pt x="8927" y="7018"/>
                  </a:lnTo>
                  <a:lnTo>
                    <a:pt x="8572" y="6865"/>
                  </a:lnTo>
                  <a:lnTo>
                    <a:pt x="8216" y="6769"/>
                  </a:lnTo>
                  <a:lnTo>
                    <a:pt x="7890" y="6865"/>
                  </a:lnTo>
                  <a:lnTo>
                    <a:pt x="7634" y="6566"/>
                  </a:lnTo>
                  <a:lnTo>
                    <a:pt x="7340" y="6121"/>
                  </a:lnTo>
                  <a:lnTo>
                    <a:pt x="7245" y="5720"/>
                  </a:lnTo>
                  <a:lnTo>
                    <a:pt x="7084" y="5427"/>
                  </a:lnTo>
                  <a:lnTo>
                    <a:pt x="7117" y="4626"/>
                  </a:lnTo>
                  <a:lnTo>
                    <a:pt x="6985" y="4079"/>
                  </a:lnTo>
                  <a:lnTo>
                    <a:pt x="6824" y="3582"/>
                  </a:lnTo>
                  <a:lnTo>
                    <a:pt x="6824" y="2984"/>
                  </a:lnTo>
                  <a:lnTo>
                    <a:pt x="6728" y="2488"/>
                  </a:lnTo>
                  <a:lnTo>
                    <a:pt x="6923" y="2138"/>
                  </a:lnTo>
                  <a:lnTo>
                    <a:pt x="7117" y="1540"/>
                  </a:lnTo>
                  <a:lnTo>
                    <a:pt x="7051" y="897"/>
                  </a:lnTo>
                  <a:lnTo>
                    <a:pt x="6824" y="547"/>
                  </a:lnTo>
                  <a:lnTo>
                    <a:pt x="6402" y="197"/>
                  </a:lnTo>
                  <a:lnTo>
                    <a:pt x="6014" y="0"/>
                  </a:lnTo>
                  <a:lnTo>
                    <a:pt x="5629" y="0"/>
                  </a:lnTo>
                  <a:lnTo>
                    <a:pt x="5464" y="299"/>
                  </a:lnTo>
                  <a:lnTo>
                    <a:pt x="5175" y="795"/>
                  </a:lnTo>
                  <a:lnTo>
                    <a:pt x="5079" y="1094"/>
                  </a:lnTo>
                  <a:lnTo>
                    <a:pt x="5241" y="1393"/>
                  </a:lnTo>
                  <a:lnTo>
                    <a:pt x="5402" y="1642"/>
                  </a:lnTo>
                  <a:lnTo>
                    <a:pt x="5336" y="1941"/>
                  </a:lnTo>
                  <a:lnTo>
                    <a:pt x="5079" y="2335"/>
                  </a:lnTo>
                  <a:lnTo>
                    <a:pt x="4720" y="2634"/>
                  </a:lnTo>
                  <a:lnTo>
                    <a:pt x="4559" y="2488"/>
                  </a:lnTo>
                  <a:lnTo>
                    <a:pt x="4335" y="2437"/>
                  </a:lnTo>
                  <a:lnTo>
                    <a:pt x="4236" y="2685"/>
                  </a:lnTo>
                  <a:lnTo>
                    <a:pt x="4170" y="3182"/>
                  </a:lnTo>
                  <a:lnTo>
                    <a:pt x="4009" y="3734"/>
                  </a:lnTo>
                  <a:lnTo>
                    <a:pt x="3786" y="4129"/>
                  </a:lnTo>
                  <a:lnTo>
                    <a:pt x="3591" y="4327"/>
                  </a:lnTo>
                  <a:lnTo>
                    <a:pt x="3460" y="4727"/>
                  </a:lnTo>
                  <a:lnTo>
                    <a:pt x="3236" y="5077"/>
                  </a:lnTo>
                  <a:lnTo>
                    <a:pt x="3071" y="5472"/>
                  </a:lnTo>
                  <a:lnTo>
                    <a:pt x="2943" y="5923"/>
                  </a:lnTo>
                  <a:lnTo>
                    <a:pt x="2587" y="6222"/>
                  </a:lnTo>
                  <a:lnTo>
                    <a:pt x="2426" y="6617"/>
                  </a:lnTo>
                  <a:lnTo>
                    <a:pt x="2199" y="6916"/>
                  </a:lnTo>
                  <a:lnTo>
                    <a:pt x="2005" y="7215"/>
                  </a:lnTo>
                  <a:lnTo>
                    <a:pt x="1942" y="7666"/>
                  </a:lnTo>
                  <a:lnTo>
                    <a:pt x="1748" y="7965"/>
                  </a:lnTo>
                  <a:lnTo>
                    <a:pt x="1455" y="8360"/>
                  </a:lnTo>
                  <a:lnTo>
                    <a:pt x="1228" y="8811"/>
                  </a:lnTo>
                  <a:lnTo>
                    <a:pt x="905" y="8958"/>
                  </a:lnTo>
                  <a:lnTo>
                    <a:pt x="744" y="8811"/>
                  </a:lnTo>
                  <a:lnTo>
                    <a:pt x="454" y="8857"/>
                  </a:lnTo>
                  <a:lnTo>
                    <a:pt x="421" y="9105"/>
                  </a:lnTo>
                  <a:lnTo>
                    <a:pt x="322" y="9308"/>
                  </a:lnTo>
                  <a:lnTo>
                    <a:pt x="260" y="9703"/>
                  </a:lnTo>
                  <a:lnTo>
                    <a:pt x="99" y="9957"/>
                  </a:lnTo>
                  <a:lnTo>
                    <a:pt x="0" y="10352"/>
                  </a:lnTo>
                  <a:lnTo>
                    <a:pt x="322" y="10803"/>
                  </a:lnTo>
                  <a:lnTo>
                    <a:pt x="744" y="11395"/>
                  </a:lnTo>
                  <a:lnTo>
                    <a:pt x="971" y="11745"/>
                  </a:lnTo>
                  <a:lnTo>
                    <a:pt x="1228" y="11796"/>
                  </a:lnTo>
                  <a:lnTo>
                    <a:pt x="1393" y="11745"/>
                  </a:lnTo>
                  <a:lnTo>
                    <a:pt x="1616" y="11942"/>
                  </a:lnTo>
                  <a:lnTo>
                    <a:pt x="1616" y="12241"/>
                  </a:lnTo>
                  <a:lnTo>
                    <a:pt x="1748" y="12444"/>
                  </a:lnTo>
                  <a:lnTo>
                    <a:pt x="1942" y="12789"/>
                  </a:lnTo>
                  <a:lnTo>
                    <a:pt x="2166" y="12642"/>
                  </a:lnTo>
                  <a:lnTo>
                    <a:pt x="2298" y="12992"/>
                  </a:lnTo>
                  <a:lnTo>
                    <a:pt x="2587" y="12890"/>
                  </a:lnTo>
                  <a:lnTo>
                    <a:pt x="2815" y="12789"/>
                  </a:lnTo>
                  <a:lnTo>
                    <a:pt x="3009" y="13042"/>
                  </a:lnTo>
                  <a:lnTo>
                    <a:pt x="3236" y="12941"/>
                  </a:lnTo>
                  <a:lnTo>
                    <a:pt x="3364" y="13291"/>
                  </a:lnTo>
                  <a:lnTo>
                    <a:pt x="3621" y="13240"/>
                  </a:lnTo>
                  <a:lnTo>
                    <a:pt x="3786" y="13488"/>
                  </a:lnTo>
                  <a:lnTo>
                    <a:pt x="4042" y="13386"/>
                  </a:lnTo>
                  <a:lnTo>
                    <a:pt x="4236" y="13341"/>
                  </a:lnTo>
                  <a:lnTo>
                    <a:pt x="4625" y="13685"/>
                  </a:lnTo>
                  <a:lnTo>
                    <a:pt x="4497" y="13984"/>
                  </a:lnTo>
                  <a:lnTo>
                    <a:pt x="4720" y="14086"/>
                  </a:lnTo>
                  <a:lnTo>
                    <a:pt x="4786" y="14334"/>
                  </a:lnTo>
                  <a:lnTo>
                    <a:pt x="4691" y="14633"/>
                  </a:lnTo>
                  <a:lnTo>
                    <a:pt x="4691" y="14881"/>
                  </a:lnTo>
                  <a:lnTo>
                    <a:pt x="4914" y="15034"/>
                  </a:lnTo>
                  <a:lnTo>
                    <a:pt x="5142" y="14881"/>
                  </a:lnTo>
                  <a:lnTo>
                    <a:pt x="5303" y="14831"/>
                  </a:lnTo>
                  <a:lnTo>
                    <a:pt x="5369" y="15130"/>
                  </a:lnTo>
                  <a:lnTo>
                    <a:pt x="5563" y="15034"/>
                  </a:lnTo>
                  <a:lnTo>
                    <a:pt x="5757" y="15282"/>
                  </a:lnTo>
                  <a:lnTo>
                    <a:pt x="5790" y="15626"/>
                  </a:lnTo>
                  <a:lnTo>
                    <a:pt x="5691" y="15976"/>
                  </a:lnTo>
                  <a:lnTo>
                    <a:pt x="5790" y="16326"/>
                  </a:lnTo>
                  <a:lnTo>
                    <a:pt x="5886" y="16574"/>
                  </a:lnTo>
                  <a:lnTo>
                    <a:pt x="6080" y="16376"/>
                  </a:lnTo>
                  <a:lnTo>
                    <a:pt x="6373" y="16624"/>
                  </a:lnTo>
                  <a:lnTo>
                    <a:pt x="6728" y="16624"/>
                  </a:lnTo>
                  <a:lnTo>
                    <a:pt x="6952" y="16726"/>
                  </a:lnTo>
                  <a:lnTo>
                    <a:pt x="7146" y="16974"/>
                  </a:lnTo>
                  <a:lnTo>
                    <a:pt x="7179" y="17369"/>
                  </a:lnTo>
                  <a:lnTo>
                    <a:pt x="7084" y="17471"/>
                  </a:lnTo>
                  <a:lnTo>
                    <a:pt x="7117" y="17770"/>
                  </a:lnTo>
                  <a:lnTo>
                    <a:pt x="7278" y="17967"/>
                  </a:lnTo>
                  <a:lnTo>
                    <a:pt x="7278" y="18266"/>
                  </a:lnTo>
                  <a:lnTo>
                    <a:pt x="7472" y="18266"/>
                  </a:lnTo>
                  <a:lnTo>
                    <a:pt x="7535" y="18565"/>
                  </a:lnTo>
                  <a:lnTo>
                    <a:pt x="7696" y="18712"/>
                  </a:lnTo>
                  <a:lnTo>
                    <a:pt x="7923" y="18514"/>
                  </a:lnTo>
                  <a:lnTo>
                    <a:pt x="8051" y="18667"/>
                  </a:lnTo>
                  <a:lnTo>
                    <a:pt x="8216" y="18418"/>
                  </a:lnTo>
                  <a:lnTo>
                    <a:pt x="8345" y="18565"/>
                  </a:lnTo>
                  <a:lnTo>
                    <a:pt x="8572" y="18514"/>
                  </a:lnTo>
                  <a:lnTo>
                    <a:pt x="8960" y="18762"/>
                  </a:lnTo>
                  <a:lnTo>
                    <a:pt x="8861" y="19011"/>
                  </a:lnTo>
                  <a:lnTo>
                    <a:pt x="9089" y="19214"/>
                  </a:lnTo>
                  <a:lnTo>
                    <a:pt x="9283" y="19163"/>
                  </a:lnTo>
                  <a:lnTo>
                    <a:pt x="9411" y="19411"/>
                  </a:lnTo>
                  <a:lnTo>
                    <a:pt x="9572" y="19214"/>
                  </a:lnTo>
                  <a:lnTo>
                    <a:pt x="9800" y="19411"/>
                  </a:lnTo>
                  <a:lnTo>
                    <a:pt x="9928" y="19558"/>
                  </a:lnTo>
                  <a:lnTo>
                    <a:pt x="10089" y="19812"/>
                  </a:lnTo>
                  <a:lnTo>
                    <a:pt x="10382" y="19958"/>
                  </a:lnTo>
                  <a:lnTo>
                    <a:pt x="10738" y="20111"/>
                  </a:lnTo>
                  <a:lnTo>
                    <a:pt x="11060" y="20207"/>
                  </a:lnTo>
                  <a:lnTo>
                    <a:pt x="11254" y="20060"/>
                  </a:lnTo>
                  <a:lnTo>
                    <a:pt x="11482" y="20156"/>
                  </a:lnTo>
                </a:path>
              </a:pathLst>
            </a:custGeom>
            <a:solidFill>
              <a:srgbClr val="E8776B"/>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8" name="Freeform 28"/>
            <p:cNvSpPr/>
            <p:nvPr/>
          </p:nvSpPr>
          <p:spPr>
            <a:xfrm>
              <a:off x="1443315" y="2365349"/>
              <a:ext cx="979061" cy="572280"/>
            </a:xfrm>
            <a:custGeom>
              <a:avLst/>
              <a:gdLst/>
              <a:ahLst/>
              <a:cxnLst>
                <a:cxn ang="0">
                  <a:pos x="wd2" y="hd2"/>
                </a:cxn>
                <a:cxn ang="5400000">
                  <a:pos x="wd2" y="hd2"/>
                </a:cxn>
                <a:cxn ang="10800000">
                  <a:pos x="wd2" y="hd2"/>
                </a:cxn>
                <a:cxn ang="16200000">
                  <a:pos x="wd2" y="hd2"/>
                </a:cxn>
              </a:cxnLst>
              <a:rect l="0" t="0" r="r" b="b"/>
              <a:pathLst>
                <a:path w="21600" h="21600" extrusionOk="0">
                  <a:moveTo>
                    <a:pt x="18448" y="979"/>
                  </a:moveTo>
                  <a:lnTo>
                    <a:pt x="18318" y="455"/>
                  </a:lnTo>
                  <a:lnTo>
                    <a:pt x="17875" y="223"/>
                  </a:lnTo>
                  <a:lnTo>
                    <a:pt x="17649" y="601"/>
                  </a:lnTo>
                  <a:lnTo>
                    <a:pt x="17694" y="1057"/>
                  </a:lnTo>
                  <a:lnTo>
                    <a:pt x="17388" y="1512"/>
                  </a:lnTo>
                  <a:lnTo>
                    <a:pt x="17252" y="1211"/>
                  </a:lnTo>
                  <a:lnTo>
                    <a:pt x="16809" y="1435"/>
                  </a:lnTo>
                  <a:lnTo>
                    <a:pt x="16809" y="1134"/>
                  </a:lnTo>
                  <a:lnTo>
                    <a:pt x="16407" y="1211"/>
                  </a:lnTo>
                  <a:lnTo>
                    <a:pt x="16367" y="833"/>
                  </a:lnTo>
                  <a:lnTo>
                    <a:pt x="15920" y="902"/>
                  </a:lnTo>
                  <a:lnTo>
                    <a:pt x="15699" y="679"/>
                  </a:lnTo>
                  <a:lnTo>
                    <a:pt x="15301" y="833"/>
                  </a:lnTo>
                  <a:lnTo>
                    <a:pt x="15080" y="524"/>
                  </a:lnTo>
                  <a:lnTo>
                    <a:pt x="14859" y="679"/>
                  </a:lnTo>
                  <a:lnTo>
                    <a:pt x="14502" y="378"/>
                  </a:lnTo>
                  <a:lnTo>
                    <a:pt x="14281" y="601"/>
                  </a:lnTo>
                  <a:lnTo>
                    <a:pt x="13924" y="601"/>
                  </a:lnTo>
                  <a:lnTo>
                    <a:pt x="13748" y="301"/>
                  </a:lnTo>
                  <a:lnTo>
                    <a:pt x="13612" y="0"/>
                  </a:lnTo>
                  <a:lnTo>
                    <a:pt x="13391" y="601"/>
                  </a:lnTo>
                  <a:lnTo>
                    <a:pt x="13039" y="833"/>
                  </a:lnTo>
                  <a:lnTo>
                    <a:pt x="12773" y="455"/>
                  </a:lnTo>
                  <a:lnTo>
                    <a:pt x="12637" y="833"/>
                  </a:lnTo>
                  <a:lnTo>
                    <a:pt x="12416" y="679"/>
                  </a:lnTo>
                  <a:lnTo>
                    <a:pt x="12104" y="979"/>
                  </a:lnTo>
                  <a:lnTo>
                    <a:pt x="11220" y="979"/>
                  </a:lnTo>
                  <a:lnTo>
                    <a:pt x="10999" y="601"/>
                  </a:lnTo>
                  <a:lnTo>
                    <a:pt x="10687" y="1134"/>
                  </a:lnTo>
                  <a:lnTo>
                    <a:pt x="10199" y="1211"/>
                  </a:lnTo>
                  <a:lnTo>
                    <a:pt x="9666" y="1358"/>
                  </a:lnTo>
                  <a:lnTo>
                    <a:pt x="9088" y="1512"/>
                  </a:lnTo>
                  <a:lnTo>
                    <a:pt x="8822" y="902"/>
                  </a:lnTo>
                  <a:lnTo>
                    <a:pt x="8470" y="902"/>
                  </a:lnTo>
                  <a:lnTo>
                    <a:pt x="8380" y="1289"/>
                  </a:lnTo>
                  <a:lnTo>
                    <a:pt x="8425" y="1968"/>
                  </a:lnTo>
                  <a:lnTo>
                    <a:pt x="8028" y="1589"/>
                  </a:lnTo>
                  <a:lnTo>
                    <a:pt x="7761" y="1890"/>
                  </a:lnTo>
                  <a:lnTo>
                    <a:pt x="7269" y="1890"/>
                  </a:lnTo>
                  <a:lnTo>
                    <a:pt x="6872" y="2423"/>
                  </a:lnTo>
                  <a:lnTo>
                    <a:pt x="6474" y="2423"/>
                  </a:lnTo>
                  <a:lnTo>
                    <a:pt x="6515" y="2801"/>
                  </a:lnTo>
                  <a:lnTo>
                    <a:pt x="6072" y="2956"/>
                  </a:lnTo>
                  <a:lnTo>
                    <a:pt x="6072" y="3411"/>
                  </a:lnTo>
                  <a:lnTo>
                    <a:pt x="5851" y="3712"/>
                  </a:lnTo>
                  <a:lnTo>
                    <a:pt x="5454" y="3557"/>
                  </a:lnTo>
                  <a:lnTo>
                    <a:pt x="4876" y="3712"/>
                  </a:lnTo>
                  <a:lnTo>
                    <a:pt x="4564" y="3634"/>
                  </a:lnTo>
                  <a:lnTo>
                    <a:pt x="4253" y="3935"/>
                  </a:lnTo>
                  <a:lnTo>
                    <a:pt x="3986" y="4390"/>
                  </a:lnTo>
                  <a:lnTo>
                    <a:pt x="3856" y="4846"/>
                  </a:lnTo>
                  <a:lnTo>
                    <a:pt x="3765" y="5224"/>
                  </a:lnTo>
                  <a:lnTo>
                    <a:pt x="3504" y="5224"/>
                  </a:lnTo>
                  <a:lnTo>
                    <a:pt x="3237" y="5379"/>
                  </a:lnTo>
                  <a:lnTo>
                    <a:pt x="3061" y="5757"/>
                  </a:lnTo>
                  <a:lnTo>
                    <a:pt x="2528" y="5834"/>
                  </a:lnTo>
                  <a:lnTo>
                    <a:pt x="2177" y="5911"/>
                  </a:lnTo>
                  <a:lnTo>
                    <a:pt x="1865" y="6212"/>
                  </a:lnTo>
                  <a:lnTo>
                    <a:pt x="1644" y="6057"/>
                  </a:lnTo>
                  <a:lnTo>
                    <a:pt x="1287" y="6212"/>
                  </a:lnTo>
                  <a:lnTo>
                    <a:pt x="975" y="5989"/>
                  </a:lnTo>
                  <a:lnTo>
                    <a:pt x="488" y="6212"/>
                  </a:lnTo>
                  <a:lnTo>
                    <a:pt x="181" y="5911"/>
                  </a:lnTo>
                  <a:lnTo>
                    <a:pt x="0" y="6367"/>
                  </a:lnTo>
                  <a:lnTo>
                    <a:pt x="0" y="13034"/>
                  </a:lnTo>
                  <a:lnTo>
                    <a:pt x="45" y="13945"/>
                  </a:lnTo>
                  <a:lnTo>
                    <a:pt x="357" y="14177"/>
                  </a:lnTo>
                  <a:lnTo>
                    <a:pt x="533" y="14701"/>
                  </a:lnTo>
                  <a:lnTo>
                    <a:pt x="533" y="15156"/>
                  </a:lnTo>
                  <a:lnTo>
                    <a:pt x="844" y="15311"/>
                  </a:lnTo>
                  <a:lnTo>
                    <a:pt x="1066" y="15534"/>
                  </a:lnTo>
                  <a:lnTo>
                    <a:pt x="1156" y="16067"/>
                  </a:lnTo>
                  <a:lnTo>
                    <a:pt x="1377" y="16221"/>
                  </a:lnTo>
                  <a:lnTo>
                    <a:pt x="1423" y="16978"/>
                  </a:lnTo>
                  <a:lnTo>
                    <a:pt x="1644" y="17433"/>
                  </a:lnTo>
                  <a:lnTo>
                    <a:pt x="2041" y="18043"/>
                  </a:lnTo>
                  <a:lnTo>
                    <a:pt x="2307" y="18344"/>
                  </a:lnTo>
                  <a:lnTo>
                    <a:pt x="2709" y="18644"/>
                  </a:lnTo>
                  <a:lnTo>
                    <a:pt x="2971" y="19177"/>
                  </a:lnTo>
                  <a:lnTo>
                    <a:pt x="3237" y="19400"/>
                  </a:lnTo>
                  <a:lnTo>
                    <a:pt x="3634" y="19555"/>
                  </a:lnTo>
                  <a:lnTo>
                    <a:pt x="3986" y="19254"/>
                  </a:lnTo>
                  <a:lnTo>
                    <a:pt x="4031" y="18799"/>
                  </a:lnTo>
                  <a:lnTo>
                    <a:pt x="4253" y="18498"/>
                  </a:lnTo>
                  <a:lnTo>
                    <a:pt x="4519" y="18421"/>
                  </a:lnTo>
                  <a:lnTo>
                    <a:pt x="4700" y="17966"/>
                  </a:lnTo>
                  <a:lnTo>
                    <a:pt x="4655" y="17433"/>
                  </a:lnTo>
                  <a:lnTo>
                    <a:pt x="4921" y="16900"/>
                  </a:lnTo>
                  <a:lnTo>
                    <a:pt x="5142" y="16823"/>
                  </a:lnTo>
                  <a:lnTo>
                    <a:pt x="5364" y="17278"/>
                  </a:lnTo>
                  <a:lnTo>
                    <a:pt x="5585" y="16754"/>
                  </a:lnTo>
                  <a:lnTo>
                    <a:pt x="5896" y="16978"/>
                  </a:lnTo>
                  <a:lnTo>
                    <a:pt x="6253" y="17356"/>
                  </a:lnTo>
                  <a:lnTo>
                    <a:pt x="6781" y="17888"/>
                  </a:lnTo>
                  <a:lnTo>
                    <a:pt x="7048" y="17510"/>
                  </a:lnTo>
                  <a:lnTo>
                    <a:pt x="7404" y="18043"/>
                  </a:lnTo>
                  <a:lnTo>
                    <a:pt x="7535" y="18644"/>
                  </a:lnTo>
                  <a:lnTo>
                    <a:pt x="7671" y="19177"/>
                  </a:lnTo>
                  <a:lnTo>
                    <a:pt x="7937" y="19254"/>
                  </a:lnTo>
                  <a:lnTo>
                    <a:pt x="8113" y="19787"/>
                  </a:lnTo>
                  <a:lnTo>
                    <a:pt x="8113" y="20242"/>
                  </a:lnTo>
                  <a:lnTo>
                    <a:pt x="8334" y="20543"/>
                  </a:lnTo>
                  <a:lnTo>
                    <a:pt x="8515" y="20389"/>
                  </a:lnTo>
                  <a:lnTo>
                    <a:pt x="8646" y="21145"/>
                  </a:lnTo>
                  <a:lnTo>
                    <a:pt x="8867" y="20999"/>
                  </a:lnTo>
                  <a:lnTo>
                    <a:pt x="9134" y="20844"/>
                  </a:lnTo>
                  <a:lnTo>
                    <a:pt x="9445" y="21145"/>
                  </a:lnTo>
                  <a:lnTo>
                    <a:pt x="9621" y="21600"/>
                  </a:lnTo>
                  <a:lnTo>
                    <a:pt x="9933" y="21222"/>
                  </a:lnTo>
                  <a:lnTo>
                    <a:pt x="11265" y="19400"/>
                  </a:lnTo>
                  <a:lnTo>
                    <a:pt x="11220" y="18799"/>
                  </a:lnTo>
                  <a:lnTo>
                    <a:pt x="11531" y="18344"/>
                  </a:lnTo>
                  <a:lnTo>
                    <a:pt x="11798" y="18498"/>
                  </a:lnTo>
                  <a:lnTo>
                    <a:pt x="12104" y="18189"/>
                  </a:lnTo>
                  <a:lnTo>
                    <a:pt x="12285" y="17811"/>
                  </a:lnTo>
                  <a:lnTo>
                    <a:pt x="12331" y="17356"/>
                  </a:lnTo>
                  <a:lnTo>
                    <a:pt x="12461" y="16978"/>
                  </a:lnTo>
                  <a:lnTo>
                    <a:pt x="12818" y="17055"/>
                  </a:lnTo>
                  <a:lnTo>
                    <a:pt x="12683" y="16376"/>
                  </a:lnTo>
                  <a:lnTo>
                    <a:pt x="12637" y="15611"/>
                  </a:lnTo>
                  <a:lnTo>
                    <a:pt x="12818" y="14778"/>
                  </a:lnTo>
                  <a:lnTo>
                    <a:pt x="12858" y="13721"/>
                  </a:lnTo>
                  <a:lnTo>
                    <a:pt x="12858" y="12811"/>
                  </a:lnTo>
                  <a:lnTo>
                    <a:pt x="12683" y="12355"/>
                  </a:lnTo>
                  <a:lnTo>
                    <a:pt x="12592" y="11745"/>
                  </a:lnTo>
                  <a:lnTo>
                    <a:pt x="12858" y="11212"/>
                  </a:lnTo>
                  <a:lnTo>
                    <a:pt x="13261" y="11290"/>
                  </a:lnTo>
                  <a:lnTo>
                    <a:pt x="13612" y="11822"/>
                  </a:lnTo>
                  <a:lnTo>
                    <a:pt x="14105" y="12278"/>
                  </a:lnTo>
                  <a:lnTo>
                    <a:pt x="14366" y="11900"/>
                  </a:lnTo>
                  <a:lnTo>
                    <a:pt x="14502" y="11290"/>
                  </a:lnTo>
                  <a:lnTo>
                    <a:pt x="14859" y="10834"/>
                  </a:lnTo>
                  <a:lnTo>
                    <a:pt x="15301" y="10456"/>
                  </a:lnTo>
                  <a:lnTo>
                    <a:pt x="15744" y="10456"/>
                  </a:lnTo>
                  <a:lnTo>
                    <a:pt x="16010" y="10001"/>
                  </a:lnTo>
                  <a:lnTo>
                    <a:pt x="16231" y="9400"/>
                  </a:lnTo>
                  <a:lnTo>
                    <a:pt x="16719" y="9477"/>
                  </a:lnTo>
                  <a:lnTo>
                    <a:pt x="17121" y="9322"/>
                  </a:lnTo>
                  <a:lnTo>
                    <a:pt x="17428" y="9400"/>
                  </a:lnTo>
                  <a:lnTo>
                    <a:pt x="17739" y="9477"/>
                  </a:lnTo>
                  <a:lnTo>
                    <a:pt x="18142" y="9245"/>
                  </a:lnTo>
                  <a:lnTo>
                    <a:pt x="18408" y="9021"/>
                  </a:lnTo>
                  <a:lnTo>
                    <a:pt x="18805" y="9021"/>
                  </a:lnTo>
                  <a:lnTo>
                    <a:pt x="19072" y="8635"/>
                  </a:lnTo>
                  <a:lnTo>
                    <a:pt x="19383" y="8489"/>
                  </a:lnTo>
                  <a:lnTo>
                    <a:pt x="19650" y="8489"/>
                  </a:lnTo>
                  <a:lnTo>
                    <a:pt x="20182" y="8334"/>
                  </a:lnTo>
                  <a:lnTo>
                    <a:pt x="20625" y="8188"/>
                  </a:lnTo>
                  <a:lnTo>
                    <a:pt x="20756" y="7801"/>
                  </a:lnTo>
                  <a:lnTo>
                    <a:pt x="20891" y="7501"/>
                  </a:lnTo>
                  <a:lnTo>
                    <a:pt x="21067" y="7045"/>
                  </a:lnTo>
                  <a:lnTo>
                    <a:pt x="21424" y="6667"/>
                  </a:lnTo>
                  <a:lnTo>
                    <a:pt x="21600" y="6212"/>
                  </a:lnTo>
                  <a:lnTo>
                    <a:pt x="21510" y="5679"/>
                  </a:lnTo>
                  <a:lnTo>
                    <a:pt x="21288" y="5533"/>
                  </a:lnTo>
                  <a:lnTo>
                    <a:pt x="21022" y="5911"/>
                  </a:lnTo>
                  <a:lnTo>
                    <a:pt x="20756" y="5757"/>
                  </a:lnTo>
                  <a:lnTo>
                    <a:pt x="20534" y="6057"/>
                  </a:lnTo>
                  <a:lnTo>
                    <a:pt x="20092" y="5989"/>
                  </a:lnTo>
                  <a:lnTo>
                    <a:pt x="19871" y="6367"/>
                  </a:lnTo>
                  <a:lnTo>
                    <a:pt x="19117" y="5834"/>
                  </a:lnTo>
                  <a:lnTo>
                    <a:pt x="18805" y="6444"/>
                  </a:lnTo>
                  <a:lnTo>
                    <a:pt x="18584" y="5989"/>
                  </a:lnTo>
                  <a:lnTo>
                    <a:pt x="18227" y="5757"/>
                  </a:lnTo>
                  <a:lnTo>
                    <a:pt x="17915" y="5757"/>
                  </a:lnTo>
                  <a:lnTo>
                    <a:pt x="17785" y="4923"/>
                  </a:lnTo>
                  <a:lnTo>
                    <a:pt x="17609" y="4468"/>
                  </a:lnTo>
                  <a:lnTo>
                    <a:pt x="17388" y="4012"/>
                  </a:lnTo>
                  <a:lnTo>
                    <a:pt x="17121" y="3634"/>
                  </a:lnTo>
                  <a:lnTo>
                    <a:pt x="16764" y="3634"/>
                  </a:lnTo>
                  <a:lnTo>
                    <a:pt x="16498" y="3334"/>
                  </a:lnTo>
                  <a:lnTo>
                    <a:pt x="18448" y="979"/>
                  </a:lnTo>
                </a:path>
              </a:pathLst>
            </a:custGeom>
            <a:solidFill>
              <a:srgbClr val="FEFEFE"/>
            </a:solidFill>
            <a:ln w="3175" cap="flat">
              <a:solidFill>
                <a:srgbClr val="7C7C7C"/>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099" name="Freeform 29"/>
            <p:cNvSpPr/>
            <p:nvPr/>
          </p:nvSpPr>
          <p:spPr>
            <a:xfrm>
              <a:off x="1879223" y="2564219"/>
              <a:ext cx="782200" cy="798269"/>
            </a:xfrm>
            <a:custGeom>
              <a:avLst/>
              <a:gdLst/>
              <a:ahLst/>
              <a:cxnLst>
                <a:cxn ang="0">
                  <a:pos x="wd2" y="hd2"/>
                </a:cxn>
                <a:cxn ang="5400000">
                  <a:pos x="wd2" y="hd2"/>
                </a:cxn>
                <a:cxn ang="10800000">
                  <a:pos x="wd2" y="hd2"/>
                </a:cxn>
                <a:cxn ang="16200000">
                  <a:pos x="wd2" y="hd2"/>
                </a:cxn>
              </a:cxnLst>
              <a:rect l="0" t="0" r="r" b="b"/>
              <a:pathLst>
                <a:path w="21600" h="21600" extrusionOk="0">
                  <a:moveTo>
                    <a:pt x="5776" y="13658"/>
                  </a:moveTo>
                  <a:lnTo>
                    <a:pt x="6273" y="13603"/>
                  </a:lnTo>
                  <a:lnTo>
                    <a:pt x="6663" y="13492"/>
                  </a:lnTo>
                  <a:lnTo>
                    <a:pt x="6833" y="13769"/>
                  </a:lnTo>
                  <a:lnTo>
                    <a:pt x="6883" y="14040"/>
                  </a:lnTo>
                  <a:lnTo>
                    <a:pt x="7387" y="14145"/>
                  </a:lnTo>
                  <a:lnTo>
                    <a:pt x="7664" y="14312"/>
                  </a:lnTo>
                  <a:lnTo>
                    <a:pt x="7997" y="14145"/>
                  </a:lnTo>
                  <a:lnTo>
                    <a:pt x="8664" y="14799"/>
                  </a:lnTo>
                  <a:lnTo>
                    <a:pt x="8161" y="15070"/>
                  </a:lnTo>
                  <a:lnTo>
                    <a:pt x="8607" y="15397"/>
                  </a:lnTo>
                  <a:lnTo>
                    <a:pt x="8827" y="15563"/>
                  </a:lnTo>
                  <a:lnTo>
                    <a:pt x="8884" y="15995"/>
                  </a:lnTo>
                  <a:lnTo>
                    <a:pt x="9551" y="16161"/>
                  </a:lnTo>
                  <a:lnTo>
                    <a:pt x="9828" y="15890"/>
                  </a:lnTo>
                  <a:lnTo>
                    <a:pt x="10495" y="16217"/>
                  </a:lnTo>
                  <a:lnTo>
                    <a:pt x="10772" y="16106"/>
                  </a:lnTo>
                  <a:lnTo>
                    <a:pt x="10998" y="16266"/>
                  </a:lnTo>
                  <a:lnTo>
                    <a:pt x="11715" y="16322"/>
                  </a:lnTo>
                  <a:lnTo>
                    <a:pt x="12049" y="16760"/>
                  </a:lnTo>
                  <a:lnTo>
                    <a:pt x="12496" y="16920"/>
                  </a:lnTo>
                  <a:lnTo>
                    <a:pt x="12936" y="16975"/>
                  </a:lnTo>
                  <a:lnTo>
                    <a:pt x="13163" y="16593"/>
                  </a:lnTo>
                  <a:lnTo>
                    <a:pt x="13546" y="16593"/>
                  </a:lnTo>
                  <a:lnTo>
                    <a:pt x="13880" y="16704"/>
                  </a:lnTo>
                  <a:lnTo>
                    <a:pt x="13660" y="16975"/>
                  </a:lnTo>
                  <a:lnTo>
                    <a:pt x="13270" y="17247"/>
                  </a:lnTo>
                  <a:lnTo>
                    <a:pt x="13163" y="17684"/>
                  </a:lnTo>
                  <a:lnTo>
                    <a:pt x="13603" y="17629"/>
                  </a:lnTo>
                  <a:lnTo>
                    <a:pt x="13660" y="18116"/>
                  </a:lnTo>
                  <a:lnTo>
                    <a:pt x="13603" y="18554"/>
                  </a:lnTo>
                  <a:lnTo>
                    <a:pt x="13326" y="18665"/>
                  </a:lnTo>
                  <a:lnTo>
                    <a:pt x="13270" y="18936"/>
                  </a:lnTo>
                  <a:lnTo>
                    <a:pt x="13546" y="19263"/>
                  </a:lnTo>
                  <a:lnTo>
                    <a:pt x="13880" y="19534"/>
                  </a:lnTo>
                  <a:lnTo>
                    <a:pt x="13660" y="19917"/>
                  </a:lnTo>
                  <a:lnTo>
                    <a:pt x="13270" y="20077"/>
                  </a:lnTo>
                  <a:lnTo>
                    <a:pt x="13439" y="20348"/>
                  </a:lnTo>
                  <a:lnTo>
                    <a:pt x="13936" y="20348"/>
                  </a:lnTo>
                  <a:lnTo>
                    <a:pt x="13993" y="20731"/>
                  </a:lnTo>
                  <a:lnTo>
                    <a:pt x="14383" y="21002"/>
                  </a:lnTo>
                  <a:lnTo>
                    <a:pt x="14717" y="20731"/>
                  </a:lnTo>
                  <a:lnTo>
                    <a:pt x="14880" y="20404"/>
                  </a:lnTo>
                  <a:lnTo>
                    <a:pt x="14440" y="20293"/>
                  </a:lnTo>
                  <a:lnTo>
                    <a:pt x="14717" y="20077"/>
                  </a:lnTo>
                  <a:lnTo>
                    <a:pt x="15214" y="20077"/>
                  </a:lnTo>
                  <a:lnTo>
                    <a:pt x="15547" y="20021"/>
                  </a:lnTo>
                  <a:lnTo>
                    <a:pt x="16051" y="19966"/>
                  </a:lnTo>
                  <a:lnTo>
                    <a:pt x="15824" y="20293"/>
                  </a:lnTo>
                  <a:lnTo>
                    <a:pt x="15824" y="20675"/>
                  </a:lnTo>
                  <a:lnTo>
                    <a:pt x="16214" y="20786"/>
                  </a:lnTo>
                  <a:lnTo>
                    <a:pt x="16548" y="20620"/>
                  </a:lnTo>
                  <a:lnTo>
                    <a:pt x="16711" y="20404"/>
                  </a:lnTo>
                  <a:lnTo>
                    <a:pt x="17158" y="20842"/>
                  </a:lnTo>
                  <a:lnTo>
                    <a:pt x="17215" y="20459"/>
                  </a:lnTo>
                  <a:lnTo>
                    <a:pt x="17491" y="20293"/>
                  </a:lnTo>
                  <a:lnTo>
                    <a:pt x="17825" y="20570"/>
                  </a:lnTo>
                  <a:lnTo>
                    <a:pt x="17988" y="20891"/>
                  </a:lnTo>
                  <a:lnTo>
                    <a:pt x="17768" y="21113"/>
                  </a:lnTo>
                  <a:lnTo>
                    <a:pt x="18045" y="21600"/>
                  </a:lnTo>
                  <a:lnTo>
                    <a:pt x="18492" y="21168"/>
                  </a:lnTo>
                  <a:lnTo>
                    <a:pt x="18882" y="21384"/>
                  </a:lnTo>
                  <a:lnTo>
                    <a:pt x="19266" y="21273"/>
                  </a:lnTo>
                  <a:lnTo>
                    <a:pt x="19379" y="20842"/>
                  </a:lnTo>
                  <a:lnTo>
                    <a:pt x="19379" y="20570"/>
                  </a:lnTo>
                  <a:lnTo>
                    <a:pt x="19599" y="20348"/>
                  </a:lnTo>
                  <a:lnTo>
                    <a:pt x="19656" y="20021"/>
                  </a:lnTo>
                  <a:lnTo>
                    <a:pt x="19322" y="19806"/>
                  </a:lnTo>
                  <a:lnTo>
                    <a:pt x="18825" y="19639"/>
                  </a:lnTo>
                  <a:lnTo>
                    <a:pt x="18989" y="19368"/>
                  </a:lnTo>
                  <a:lnTo>
                    <a:pt x="18605" y="19041"/>
                  </a:lnTo>
                  <a:lnTo>
                    <a:pt x="18322" y="18714"/>
                  </a:lnTo>
                  <a:lnTo>
                    <a:pt x="18102" y="18338"/>
                  </a:lnTo>
                  <a:lnTo>
                    <a:pt x="18322" y="18116"/>
                  </a:lnTo>
                  <a:lnTo>
                    <a:pt x="18548" y="17789"/>
                  </a:lnTo>
                  <a:lnTo>
                    <a:pt x="18272" y="17629"/>
                  </a:lnTo>
                  <a:lnTo>
                    <a:pt x="18272" y="17247"/>
                  </a:lnTo>
                  <a:lnTo>
                    <a:pt x="18322" y="16815"/>
                  </a:lnTo>
                  <a:lnTo>
                    <a:pt x="17882" y="16649"/>
                  </a:lnTo>
                  <a:lnTo>
                    <a:pt x="17378" y="16433"/>
                  </a:lnTo>
                  <a:lnTo>
                    <a:pt x="16938" y="16161"/>
                  </a:lnTo>
                  <a:lnTo>
                    <a:pt x="16491" y="15939"/>
                  </a:lnTo>
                  <a:lnTo>
                    <a:pt x="15994" y="15890"/>
                  </a:lnTo>
                  <a:lnTo>
                    <a:pt x="15491" y="15508"/>
                  </a:lnTo>
                  <a:lnTo>
                    <a:pt x="15214" y="15015"/>
                  </a:lnTo>
                  <a:lnTo>
                    <a:pt x="15050" y="14583"/>
                  </a:lnTo>
                  <a:lnTo>
                    <a:pt x="15050" y="10174"/>
                  </a:lnTo>
                  <a:lnTo>
                    <a:pt x="15604" y="10069"/>
                  </a:lnTo>
                  <a:lnTo>
                    <a:pt x="15881" y="9847"/>
                  </a:lnTo>
                  <a:lnTo>
                    <a:pt x="16384" y="9958"/>
                  </a:lnTo>
                  <a:lnTo>
                    <a:pt x="16881" y="9903"/>
                  </a:lnTo>
                  <a:lnTo>
                    <a:pt x="17215" y="9632"/>
                  </a:lnTo>
                  <a:lnTo>
                    <a:pt x="17605" y="9360"/>
                  </a:lnTo>
                  <a:lnTo>
                    <a:pt x="17938" y="9521"/>
                  </a:lnTo>
                  <a:lnTo>
                    <a:pt x="18548" y="9144"/>
                  </a:lnTo>
                  <a:lnTo>
                    <a:pt x="18712" y="8922"/>
                  </a:lnTo>
                  <a:lnTo>
                    <a:pt x="19102" y="8978"/>
                  </a:lnTo>
                  <a:lnTo>
                    <a:pt x="19599" y="9249"/>
                  </a:lnTo>
                  <a:lnTo>
                    <a:pt x="20209" y="9249"/>
                  </a:lnTo>
                  <a:lnTo>
                    <a:pt x="20436" y="9465"/>
                  </a:lnTo>
                  <a:lnTo>
                    <a:pt x="20769" y="9576"/>
                  </a:lnTo>
                  <a:lnTo>
                    <a:pt x="21046" y="9305"/>
                  </a:lnTo>
                  <a:lnTo>
                    <a:pt x="21600" y="9305"/>
                  </a:lnTo>
                  <a:lnTo>
                    <a:pt x="21380" y="8922"/>
                  </a:lnTo>
                  <a:lnTo>
                    <a:pt x="21103" y="8651"/>
                  </a:lnTo>
                  <a:lnTo>
                    <a:pt x="21380" y="8435"/>
                  </a:lnTo>
                  <a:lnTo>
                    <a:pt x="21267" y="8053"/>
                  </a:lnTo>
                  <a:lnTo>
                    <a:pt x="21600" y="7893"/>
                  </a:lnTo>
                  <a:lnTo>
                    <a:pt x="21153" y="7671"/>
                  </a:lnTo>
                  <a:lnTo>
                    <a:pt x="21210" y="7344"/>
                  </a:lnTo>
                  <a:lnTo>
                    <a:pt x="21046" y="7017"/>
                  </a:lnTo>
                  <a:lnTo>
                    <a:pt x="20656" y="6746"/>
                  </a:lnTo>
                  <a:lnTo>
                    <a:pt x="20209" y="6641"/>
                  </a:lnTo>
                  <a:lnTo>
                    <a:pt x="19712" y="6419"/>
                  </a:lnTo>
                  <a:lnTo>
                    <a:pt x="19436" y="6801"/>
                  </a:lnTo>
                  <a:lnTo>
                    <a:pt x="18989" y="6530"/>
                  </a:lnTo>
                  <a:lnTo>
                    <a:pt x="18769" y="6746"/>
                  </a:lnTo>
                  <a:lnTo>
                    <a:pt x="18322" y="6746"/>
                  </a:lnTo>
                  <a:lnTo>
                    <a:pt x="18215" y="6419"/>
                  </a:lnTo>
                  <a:lnTo>
                    <a:pt x="17768" y="6419"/>
                  </a:lnTo>
                  <a:lnTo>
                    <a:pt x="17435" y="6641"/>
                  </a:lnTo>
                  <a:lnTo>
                    <a:pt x="17215" y="6370"/>
                  </a:lnTo>
                  <a:lnTo>
                    <a:pt x="16938" y="6419"/>
                  </a:lnTo>
                  <a:lnTo>
                    <a:pt x="16711" y="6641"/>
                  </a:lnTo>
                  <a:lnTo>
                    <a:pt x="16327" y="6690"/>
                  </a:lnTo>
                  <a:lnTo>
                    <a:pt x="16327" y="2503"/>
                  </a:lnTo>
                  <a:lnTo>
                    <a:pt x="16051" y="2288"/>
                  </a:lnTo>
                  <a:lnTo>
                    <a:pt x="15767" y="2177"/>
                  </a:lnTo>
                  <a:lnTo>
                    <a:pt x="15157" y="2232"/>
                  </a:lnTo>
                  <a:lnTo>
                    <a:pt x="14773" y="2177"/>
                  </a:lnTo>
                  <a:lnTo>
                    <a:pt x="14440" y="1739"/>
                  </a:lnTo>
                  <a:lnTo>
                    <a:pt x="14163" y="1468"/>
                  </a:lnTo>
                  <a:lnTo>
                    <a:pt x="13773" y="1307"/>
                  </a:lnTo>
                  <a:lnTo>
                    <a:pt x="13773" y="980"/>
                  </a:lnTo>
                  <a:lnTo>
                    <a:pt x="14106" y="765"/>
                  </a:lnTo>
                  <a:lnTo>
                    <a:pt x="14163" y="438"/>
                  </a:lnTo>
                  <a:lnTo>
                    <a:pt x="14106" y="0"/>
                  </a:lnTo>
                  <a:lnTo>
                    <a:pt x="13773" y="493"/>
                  </a:lnTo>
                  <a:lnTo>
                    <a:pt x="13219" y="598"/>
                  </a:lnTo>
                  <a:lnTo>
                    <a:pt x="12552" y="709"/>
                  </a:lnTo>
                  <a:lnTo>
                    <a:pt x="12219" y="709"/>
                  </a:lnTo>
                  <a:lnTo>
                    <a:pt x="11829" y="814"/>
                  </a:lnTo>
                  <a:lnTo>
                    <a:pt x="11495" y="1091"/>
                  </a:lnTo>
                  <a:lnTo>
                    <a:pt x="10998" y="1091"/>
                  </a:lnTo>
                  <a:lnTo>
                    <a:pt x="10665" y="1252"/>
                  </a:lnTo>
                  <a:lnTo>
                    <a:pt x="10161" y="1418"/>
                  </a:lnTo>
                  <a:lnTo>
                    <a:pt x="9771" y="1363"/>
                  </a:lnTo>
                  <a:lnTo>
                    <a:pt x="9387" y="1307"/>
                  </a:lnTo>
                  <a:lnTo>
                    <a:pt x="8884" y="1418"/>
                  </a:lnTo>
                  <a:lnTo>
                    <a:pt x="8274" y="1363"/>
                  </a:lnTo>
                  <a:lnTo>
                    <a:pt x="7997" y="1794"/>
                  </a:lnTo>
                  <a:lnTo>
                    <a:pt x="7664" y="2121"/>
                  </a:lnTo>
                  <a:lnTo>
                    <a:pt x="7110" y="2121"/>
                  </a:lnTo>
                  <a:lnTo>
                    <a:pt x="6556" y="2392"/>
                  </a:lnTo>
                  <a:lnTo>
                    <a:pt x="6109" y="2719"/>
                  </a:lnTo>
                  <a:lnTo>
                    <a:pt x="5940" y="3157"/>
                  </a:lnTo>
                  <a:lnTo>
                    <a:pt x="5612" y="3428"/>
                  </a:lnTo>
                  <a:lnTo>
                    <a:pt x="4996" y="3102"/>
                  </a:lnTo>
                  <a:lnTo>
                    <a:pt x="4555" y="2719"/>
                  </a:lnTo>
                  <a:lnTo>
                    <a:pt x="4052" y="2664"/>
                  </a:lnTo>
                  <a:lnTo>
                    <a:pt x="3718" y="3046"/>
                  </a:lnTo>
                  <a:lnTo>
                    <a:pt x="3832" y="3484"/>
                  </a:lnTo>
                  <a:lnTo>
                    <a:pt x="4052" y="3811"/>
                  </a:lnTo>
                  <a:lnTo>
                    <a:pt x="4052" y="4464"/>
                  </a:lnTo>
                  <a:lnTo>
                    <a:pt x="4002" y="5223"/>
                  </a:lnTo>
                  <a:lnTo>
                    <a:pt x="3775" y="5821"/>
                  </a:lnTo>
                  <a:lnTo>
                    <a:pt x="3832" y="6370"/>
                  </a:lnTo>
                  <a:lnTo>
                    <a:pt x="4002" y="6857"/>
                  </a:lnTo>
                  <a:lnTo>
                    <a:pt x="3555" y="6801"/>
                  </a:lnTo>
                  <a:lnTo>
                    <a:pt x="3391" y="7073"/>
                  </a:lnTo>
                  <a:lnTo>
                    <a:pt x="3335" y="7399"/>
                  </a:lnTo>
                  <a:lnTo>
                    <a:pt x="3108" y="7671"/>
                  </a:lnTo>
                  <a:lnTo>
                    <a:pt x="2724" y="7893"/>
                  </a:lnTo>
                  <a:lnTo>
                    <a:pt x="2391" y="7782"/>
                  </a:lnTo>
                  <a:lnTo>
                    <a:pt x="2001" y="8108"/>
                  </a:lnTo>
                  <a:lnTo>
                    <a:pt x="2057" y="8540"/>
                  </a:lnTo>
                  <a:lnTo>
                    <a:pt x="390" y="9847"/>
                  </a:lnTo>
                  <a:lnTo>
                    <a:pt x="0" y="10119"/>
                  </a:lnTo>
                  <a:lnTo>
                    <a:pt x="333" y="10119"/>
                  </a:lnTo>
                  <a:lnTo>
                    <a:pt x="390" y="10501"/>
                  </a:lnTo>
                  <a:lnTo>
                    <a:pt x="610" y="10717"/>
                  </a:lnTo>
                  <a:lnTo>
                    <a:pt x="887" y="10612"/>
                  </a:lnTo>
                  <a:lnTo>
                    <a:pt x="1057" y="11044"/>
                  </a:lnTo>
                  <a:lnTo>
                    <a:pt x="1057" y="11370"/>
                  </a:lnTo>
                  <a:lnTo>
                    <a:pt x="1447" y="11266"/>
                  </a:lnTo>
                  <a:lnTo>
                    <a:pt x="1611" y="11642"/>
                  </a:lnTo>
                  <a:lnTo>
                    <a:pt x="1724" y="12024"/>
                  </a:lnTo>
                  <a:lnTo>
                    <a:pt x="2057" y="11968"/>
                  </a:lnTo>
                  <a:lnTo>
                    <a:pt x="2278" y="12240"/>
                  </a:lnTo>
                  <a:lnTo>
                    <a:pt x="2554" y="12295"/>
                  </a:lnTo>
                  <a:lnTo>
                    <a:pt x="2724" y="12567"/>
                  </a:lnTo>
                  <a:lnTo>
                    <a:pt x="3001" y="12844"/>
                  </a:lnTo>
                  <a:lnTo>
                    <a:pt x="3335" y="13004"/>
                  </a:lnTo>
                  <a:lnTo>
                    <a:pt x="3668" y="12949"/>
                  </a:lnTo>
                  <a:lnTo>
                    <a:pt x="3945" y="13060"/>
                  </a:lnTo>
                  <a:lnTo>
                    <a:pt x="4165" y="13220"/>
                  </a:lnTo>
                  <a:lnTo>
                    <a:pt x="4442" y="13060"/>
                  </a:lnTo>
                  <a:lnTo>
                    <a:pt x="4662" y="13220"/>
                  </a:lnTo>
                  <a:lnTo>
                    <a:pt x="4945" y="13060"/>
                  </a:lnTo>
                  <a:lnTo>
                    <a:pt x="5279" y="13115"/>
                  </a:lnTo>
                  <a:lnTo>
                    <a:pt x="5442" y="13387"/>
                  </a:lnTo>
                  <a:lnTo>
                    <a:pt x="5776" y="13658"/>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100" name="Freeform 30"/>
            <p:cNvSpPr/>
            <p:nvPr/>
          </p:nvSpPr>
          <p:spPr>
            <a:xfrm>
              <a:off x="1264533" y="3058381"/>
              <a:ext cx="1334617" cy="1000153"/>
            </a:xfrm>
            <a:custGeom>
              <a:avLst/>
              <a:gdLst/>
              <a:ahLst/>
              <a:cxnLst>
                <a:cxn ang="0">
                  <a:pos x="wd2" y="hd2"/>
                </a:cxn>
                <a:cxn ang="5400000">
                  <a:pos x="wd2" y="hd2"/>
                </a:cxn>
                <a:cxn ang="10800000">
                  <a:pos x="wd2" y="hd2"/>
                </a:cxn>
                <a:cxn ang="16200000">
                  <a:pos x="wd2" y="hd2"/>
                </a:cxn>
              </a:cxnLst>
              <a:rect l="0" t="0" r="r" b="b"/>
              <a:pathLst>
                <a:path w="21600" h="21600" extrusionOk="0">
                  <a:moveTo>
                    <a:pt x="0" y="4209"/>
                  </a:moveTo>
                  <a:lnTo>
                    <a:pt x="2212" y="3255"/>
                  </a:lnTo>
                  <a:lnTo>
                    <a:pt x="2537" y="3339"/>
                  </a:lnTo>
                  <a:lnTo>
                    <a:pt x="2732" y="3211"/>
                  </a:lnTo>
                  <a:lnTo>
                    <a:pt x="2961" y="3294"/>
                  </a:lnTo>
                  <a:lnTo>
                    <a:pt x="3189" y="3294"/>
                  </a:lnTo>
                  <a:lnTo>
                    <a:pt x="3189" y="3511"/>
                  </a:lnTo>
                  <a:lnTo>
                    <a:pt x="3514" y="3511"/>
                  </a:lnTo>
                  <a:lnTo>
                    <a:pt x="3514" y="3860"/>
                  </a:lnTo>
                  <a:lnTo>
                    <a:pt x="3743" y="3732"/>
                  </a:lnTo>
                  <a:lnTo>
                    <a:pt x="3938" y="3948"/>
                  </a:lnTo>
                  <a:lnTo>
                    <a:pt x="4163" y="3860"/>
                  </a:lnTo>
                  <a:lnTo>
                    <a:pt x="4458" y="3732"/>
                  </a:lnTo>
                  <a:lnTo>
                    <a:pt x="4653" y="3904"/>
                  </a:lnTo>
                  <a:lnTo>
                    <a:pt x="4911" y="4032"/>
                  </a:lnTo>
                  <a:lnTo>
                    <a:pt x="5240" y="4292"/>
                  </a:lnTo>
                  <a:lnTo>
                    <a:pt x="5560" y="4165"/>
                  </a:lnTo>
                  <a:lnTo>
                    <a:pt x="5723" y="3948"/>
                  </a:lnTo>
                  <a:lnTo>
                    <a:pt x="5852" y="3732"/>
                  </a:lnTo>
                  <a:lnTo>
                    <a:pt x="6113" y="3860"/>
                  </a:lnTo>
                  <a:lnTo>
                    <a:pt x="6342" y="4120"/>
                  </a:lnTo>
                  <a:lnTo>
                    <a:pt x="6600" y="4248"/>
                  </a:lnTo>
                  <a:lnTo>
                    <a:pt x="6796" y="4165"/>
                  </a:lnTo>
                  <a:lnTo>
                    <a:pt x="6958" y="3904"/>
                  </a:lnTo>
                  <a:lnTo>
                    <a:pt x="7186" y="3993"/>
                  </a:lnTo>
                  <a:lnTo>
                    <a:pt x="7481" y="4209"/>
                  </a:lnTo>
                  <a:lnTo>
                    <a:pt x="7740" y="4509"/>
                  </a:lnTo>
                  <a:lnTo>
                    <a:pt x="7968" y="4553"/>
                  </a:lnTo>
                  <a:lnTo>
                    <a:pt x="8164" y="4248"/>
                  </a:lnTo>
                  <a:lnTo>
                    <a:pt x="8326" y="3904"/>
                  </a:lnTo>
                  <a:lnTo>
                    <a:pt x="8488" y="3816"/>
                  </a:lnTo>
                  <a:lnTo>
                    <a:pt x="8684" y="4076"/>
                  </a:lnTo>
                  <a:lnTo>
                    <a:pt x="8879" y="4165"/>
                  </a:lnTo>
                  <a:lnTo>
                    <a:pt x="9141" y="4209"/>
                  </a:lnTo>
                  <a:lnTo>
                    <a:pt x="9336" y="3816"/>
                  </a:lnTo>
                  <a:lnTo>
                    <a:pt x="9498" y="3511"/>
                  </a:lnTo>
                  <a:lnTo>
                    <a:pt x="9528" y="3166"/>
                  </a:lnTo>
                  <a:lnTo>
                    <a:pt x="9627" y="2817"/>
                  </a:lnTo>
                  <a:lnTo>
                    <a:pt x="9889" y="2645"/>
                  </a:lnTo>
                  <a:lnTo>
                    <a:pt x="10114" y="2557"/>
                  </a:lnTo>
                  <a:lnTo>
                    <a:pt x="10181" y="2213"/>
                  </a:lnTo>
                  <a:lnTo>
                    <a:pt x="10310" y="1996"/>
                  </a:lnTo>
                  <a:lnTo>
                    <a:pt x="10638" y="2124"/>
                  </a:lnTo>
                  <a:lnTo>
                    <a:pt x="10929" y="2213"/>
                  </a:lnTo>
                  <a:lnTo>
                    <a:pt x="11254" y="2036"/>
                  </a:lnTo>
                  <a:lnTo>
                    <a:pt x="11353" y="1647"/>
                  </a:lnTo>
                  <a:lnTo>
                    <a:pt x="11449" y="1342"/>
                  </a:lnTo>
                  <a:lnTo>
                    <a:pt x="11611" y="1170"/>
                  </a:lnTo>
                  <a:lnTo>
                    <a:pt x="11840" y="1042"/>
                  </a:lnTo>
                  <a:lnTo>
                    <a:pt x="11939" y="738"/>
                  </a:lnTo>
                  <a:lnTo>
                    <a:pt x="12035" y="605"/>
                  </a:lnTo>
                  <a:lnTo>
                    <a:pt x="12360" y="477"/>
                  </a:lnTo>
                  <a:lnTo>
                    <a:pt x="12850" y="477"/>
                  </a:lnTo>
                  <a:lnTo>
                    <a:pt x="13108" y="344"/>
                  </a:lnTo>
                  <a:lnTo>
                    <a:pt x="13141" y="0"/>
                  </a:lnTo>
                  <a:lnTo>
                    <a:pt x="13337" y="216"/>
                  </a:lnTo>
                  <a:lnTo>
                    <a:pt x="13628" y="172"/>
                  </a:lnTo>
                  <a:lnTo>
                    <a:pt x="13857" y="84"/>
                  </a:lnTo>
                  <a:lnTo>
                    <a:pt x="13956" y="305"/>
                  </a:lnTo>
                  <a:lnTo>
                    <a:pt x="13986" y="521"/>
                  </a:lnTo>
                  <a:lnTo>
                    <a:pt x="14281" y="605"/>
                  </a:lnTo>
                  <a:lnTo>
                    <a:pt x="14443" y="738"/>
                  </a:lnTo>
                  <a:lnTo>
                    <a:pt x="14638" y="605"/>
                  </a:lnTo>
                  <a:lnTo>
                    <a:pt x="15029" y="1126"/>
                  </a:lnTo>
                  <a:lnTo>
                    <a:pt x="14734" y="1342"/>
                  </a:lnTo>
                  <a:lnTo>
                    <a:pt x="14996" y="1603"/>
                  </a:lnTo>
                  <a:lnTo>
                    <a:pt x="15125" y="1736"/>
                  </a:lnTo>
                  <a:lnTo>
                    <a:pt x="15158" y="2080"/>
                  </a:lnTo>
                  <a:lnTo>
                    <a:pt x="15549" y="2213"/>
                  </a:lnTo>
                  <a:lnTo>
                    <a:pt x="15711" y="1996"/>
                  </a:lnTo>
                  <a:lnTo>
                    <a:pt x="16102" y="2257"/>
                  </a:lnTo>
                  <a:lnTo>
                    <a:pt x="16265" y="2168"/>
                  </a:lnTo>
                  <a:lnTo>
                    <a:pt x="16397" y="2296"/>
                  </a:lnTo>
                  <a:lnTo>
                    <a:pt x="16818" y="2340"/>
                  </a:lnTo>
                  <a:lnTo>
                    <a:pt x="17013" y="2690"/>
                  </a:lnTo>
                  <a:lnTo>
                    <a:pt x="17275" y="2817"/>
                  </a:lnTo>
                  <a:lnTo>
                    <a:pt x="17533" y="2862"/>
                  </a:lnTo>
                  <a:lnTo>
                    <a:pt x="17666" y="2557"/>
                  </a:lnTo>
                  <a:lnTo>
                    <a:pt x="17891" y="2557"/>
                  </a:lnTo>
                  <a:lnTo>
                    <a:pt x="18086" y="2645"/>
                  </a:lnTo>
                  <a:lnTo>
                    <a:pt x="17957" y="2862"/>
                  </a:lnTo>
                  <a:lnTo>
                    <a:pt x="17728" y="3078"/>
                  </a:lnTo>
                  <a:lnTo>
                    <a:pt x="17666" y="3427"/>
                  </a:lnTo>
                  <a:lnTo>
                    <a:pt x="17924" y="3383"/>
                  </a:lnTo>
                  <a:lnTo>
                    <a:pt x="17957" y="3771"/>
                  </a:lnTo>
                  <a:lnTo>
                    <a:pt x="17924" y="4120"/>
                  </a:lnTo>
                  <a:lnTo>
                    <a:pt x="17762" y="4209"/>
                  </a:lnTo>
                  <a:lnTo>
                    <a:pt x="17728" y="4425"/>
                  </a:lnTo>
                  <a:lnTo>
                    <a:pt x="17891" y="4686"/>
                  </a:lnTo>
                  <a:lnTo>
                    <a:pt x="18086" y="4902"/>
                  </a:lnTo>
                  <a:lnTo>
                    <a:pt x="17957" y="5207"/>
                  </a:lnTo>
                  <a:lnTo>
                    <a:pt x="17728" y="5335"/>
                  </a:lnTo>
                  <a:lnTo>
                    <a:pt x="17828" y="5551"/>
                  </a:lnTo>
                  <a:lnTo>
                    <a:pt x="18119" y="5551"/>
                  </a:lnTo>
                  <a:lnTo>
                    <a:pt x="18152" y="5856"/>
                  </a:lnTo>
                  <a:lnTo>
                    <a:pt x="18381" y="6072"/>
                  </a:lnTo>
                  <a:lnTo>
                    <a:pt x="18576" y="5856"/>
                  </a:lnTo>
                  <a:lnTo>
                    <a:pt x="18672" y="5595"/>
                  </a:lnTo>
                  <a:lnTo>
                    <a:pt x="18414" y="5507"/>
                  </a:lnTo>
                  <a:lnTo>
                    <a:pt x="18576" y="5335"/>
                  </a:lnTo>
                  <a:lnTo>
                    <a:pt x="18868" y="5335"/>
                  </a:lnTo>
                  <a:lnTo>
                    <a:pt x="19063" y="5291"/>
                  </a:lnTo>
                  <a:lnTo>
                    <a:pt x="19358" y="5246"/>
                  </a:lnTo>
                  <a:lnTo>
                    <a:pt x="19225" y="5507"/>
                  </a:lnTo>
                  <a:lnTo>
                    <a:pt x="19225" y="5812"/>
                  </a:lnTo>
                  <a:lnTo>
                    <a:pt x="19454" y="5900"/>
                  </a:lnTo>
                  <a:lnTo>
                    <a:pt x="19649" y="5768"/>
                  </a:lnTo>
                  <a:lnTo>
                    <a:pt x="19745" y="5595"/>
                  </a:lnTo>
                  <a:lnTo>
                    <a:pt x="20007" y="5945"/>
                  </a:lnTo>
                  <a:lnTo>
                    <a:pt x="20040" y="5640"/>
                  </a:lnTo>
                  <a:lnTo>
                    <a:pt x="20203" y="5507"/>
                  </a:lnTo>
                  <a:lnTo>
                    <a:pt x="20398" y="5728"/>
                  </a:lnTo>
                  <a:lnTo>
                    <a:pt x="20494" y="5984"/>
                  </a:lnTo>
                  <a:lnTo>
                    <a:pt x="20365" y="6161"/>
                  </a:lnTo>
                  <a:lnTo>
                    <a:pt x="20527" y="6549"/>
                  </a:lnTo>
                  <a:lnTo>
                    <a:pt x="20789" y="6205"/>
                  </a:lnTo>
                  <a:lnTo>
                    <a:pt x="21017" y="6377"/>
                  </a:lnTo>
                  <a:lnTo>
                    <a:pt x="21242" y="6289"/>
                  </a:lnTo>
                  <a:lnTo>
                    <a:pt x="21309" y="5945"/>
                  </a:lnTo>
                  <a:lnTo>
                    <a:pt x="21309" y="5728"/>
                  </a:lnTo>
                  <a:lnTo>
                    <a:pt x="21438" y="5551"/>
                  </a:lnTo>
                  <a:lnTo>
                    <a:pt x="21600" y="5812"/>
                  </a:lnTo>
                  <a:lnTo>
                    <a:pt x="21471" y="6289"/>
                  </a:lnTo>
                  <a:lnTo>
                    <a:pt x="21438" y="6721"/>
                  </a:lnTo>
                  <a:lnTo>
                    <a:pt x="21537" y="7026"/>
                  </a:lnTo>
                  <a:lnTo>
                    <a:pt x="21438" y="7375"/>
                  </a:lnTo>
                  <a:lnTo>
                    <a:pt x="21342" y="7803"/>
                  </a:lnTo>
                  <a:lnTo>
                    <a:pt x="21375" y="8064"/>
                  </a:lnTo>
                  <a:lnTo>
                    <a:pt x="19358" y="21600"/>
                  </a:lnTo>
                  <a:lnTo>
                    <a:pt x="19163" y="21428"/>
                  </a:lnTo>
                  <a:lnTo>
                    <a:pt x="19063" y="21079"/>
                  </a:lnTo>
                  <a:lnTo>
                    <a:pt x="18868" y="20951"/>
                  </a:lnTo>
                  <a:lnTo>
                    <a:pt x="18805" y="20690"/>
                  </a:lnTo>
                  <a:lnTo>
                    <a:pt x="18805" y="20386"/>
                  </a:lnTo>
                  <a:lnTo>
                    <a:pt x="18672" y="20169"/>
                  </a:lnTo>
                  <a:lnTo>
                    <a:pt x="18381" y="20081"/>
                  </a:lnTo>
                  <a:lnTo>
                    <a:pt x="18219" y="19953"/>
                  </a:lnTo>
                  <a:lnTo>
                    <a:pt x="18023" y="19692"/>
                  </a:lnTo>
                  <a:lnTo>
                    <a:pt x="17924" y="19476"/>
                  </a:lnTo>
                  <a:lnTo>
                    <a:pt x="17633" y="19343"/>
                  </a:lnTo>
                  <a:lnTo>
                    <a:pt x="17242" y="19864"/>
                  </a:lnTo>
                  <a:lnTo>
                    <a:pt x="16884" y="19736"/>
                  </a:lnTo>
                  <a:lnTo>
                    <a:pt x="16622" y="19736"/>
                  </a:lnTo>
                  <a:lnTo>
                    <a:pt x="16265" y="19776"/>
                  </a:lnTo>
                  <a:lnTo>
                    <a:pt x="16006" y="19692"/>
                  </a:lnTo>
                  <a:lnTo>
                    <a:pt x="18835" y="14313"/>
                  </a:lnTo>
                  <a:lnTo>
                    <a:pt x="18739" y="13792"/>
                  </a:lnTo>
                  <a:lnTo>
                    <a:pt x="18414" y="14092"/>
                  </a:lnTo>
                  <a:lnTo>
                    <a:pt x="18414" y="13748"/>
                  </a:lnTo>
                  <a:lnTo>
                    <a:pt x="18186" y="13792"/>
                  </a:lnTo>
                  <a:lnTo>
                    <a:pt x="18152" y="13531"/>
                  </a:lnTo>
                  <a:lnTo>
                    <a:pt x="18086" y="13271"/>
                  </a:lnTo>
                  <a:lnTo>
                    <a:pt x="17762" y="13487"/>
                  </a:lnTo>
                  <a:lnTo>
                    <a:pt x="17566" y="13399"/>
                  </a:lnTo>
                  <a:lnTo>
                    <a:pt x="17762" y="13182"/>
                  </a:lnTo>
                  <a:lnTo>
                    <a:pt x="17566" y="13099"/>
                  </a:lnTo>
                  <a:lnTo>
                    <a:pt x="17338" y="13226"/>
                  </a:lnTo>
                  <a:lnTo>
                    <a:pt x="17175" y="12877"/>
                  </a:lnTo>
                  <a:lnTo>
                    <a:pt x="17013" y="13010"/>
                  </a:lnTo>
                  <a:lnTo>
                    <a:pt x="16784" y="12794"/>
                  </a:lnTo>
                  <a:lnTo>
                    <a:pt x="16722" y="13099"/>
                  </a:lnTo>
                  <a:lnTo>
                    <a:pt x="16460" y="13054"/>
                  </a:lnTo>
                  <a:lnTo>
                    <a:pt x="16427" y="12750"/>
                  </a:lnTo>
                  <a:lnTo>
                    <a:pt x="16331" y="12489"/>
                  </a:lnTo>
                  <a:lnTo>
                    <a:pt x="16036" y="12445"/>
                  </a:lnTo>
                  <a:lnTo>
                    <a:pt x="15840" y="12228"/>
                  </a:lnTo>
                  <a:lnTo>
                    <a:pt x="15616" y="12273"/>
                  </a:lnTo>
                  <a:lnTo>
                    <a:pt x="15582" y="12056"/>
                  </a:lnTo>
                  <a:lnTo>
                    <a:pt x="15354" y="11840"/>
                  </a:lnTo>
                  <a:lnTo>
                    <a:pt x="15125" y="11968"/>
                  </a:lnTo>
                  <a:lnTo>
                    <a:pt x="14867" y="11796"/>
                  </a:lnTo>
                  <a:lnTo>
                    <a:pt x="14900" y="12228"/>
                  </a:lnTo>
                  <a:lnTo>
                    <a:pt x="14572" y="12140"/>
                  </a:lnTo>
                  <a:lnTo>
                    <a:pt x="14314" y="12101"/>
                  </a:lnTo>
                  <a:lnTo>
                    <a:pt x="14281" y="12361"/>
                  </a:lnTo>
                  <a:lnTo>
                    <a:pt x="14181" y="12661"/>
                  </a:lnTo>
                  <a:lnTo>
                    <a:pt x="13923" y="12750"/>
                  </a:lnTo>
                  <a:lnTo>
                    <a:pt x="13761" y="12661"/>
                  </a:lnTo>
                  <a:lnTo>
                    <a:pt x="13466" y="12794"/>
                  </a:lnTo>
                  <a:lnTo>
                    <a:pt x="13270" y="12838"/>
                  </a:lnTo>
                  <a:lnTo>
                    <a:pt x="13046" y="12577"/>
                  </a:lnTo>
                  <a:lnTo>
                    <a:pt x="12913" y="12228"/>
                  </a:lnTo>
                  <a:lnTo>
                    <a:pt x="12784" y="12750"/>
                  </a:lnTo>
                  <a:lnTo>
                    <a:pt x="12684" y="12184"/>
                  </a:lnTo>
                  <a:lnTo>
                    <a:pt x="12360" y="12101"/>
                  </a:lnTo>
                  <a:lnTo>
                    <a:pt x="12197" y="11968"/>
                  </a:lnTo>
                  <a:lnTo>
                    <a:pt x="11807" y="12056"/>
                  </a:lnTo>
                  <a:lnTo>
                    <a:pt x="11773" y="11707"/>
                  </a:lnTo>
                  <a:lnTo>
                    <a:pt x="11549" y="11840"/>
                  </a:lnTo>
                  <a:lnTo>
                    <a:pt x="11320" y="11924"/>
                  </a:lnTo>
                  <a:lnTo>
                    <a:pt x="11220" y="12273"/>
                  </a:lnTo>
                  <a:lnTo>
                    <a:pt x="11191" y="12533"/>
                  </a:lnTo>
                  <a:lnTo>
                    <a:pt x="10995" y="12617"/>
                  </a:lnTo>
                  <a:lnTo>
                    <a:pt x="10962" y="12838"/>
                  </a:lnTo>
                  <a:lnTo>
                    <a:pt x="10700" y="12838"/>
                  </a:lnTo>
                  <a:lnTo>
                    <a:pt x="10376" y="12750"/>
                  </a:lnTo>
                  <a:lnTo>
                    <a:pt x="10147" y="13010"/>
                  </a:lnTo>
                  <a:lnTo>
                    <a:pt x="9919" y="13354"/>
                  </a:lnTo>
                  <a:lnTo>
                    <a:pt x="9723" y="13315"/>
                  </a:lnTo>
                  <a:lnTo>
                    <a:pt x="9465" y="13443"/>
                  </a:lnTo>
                  <a:lnTo>
                    <a:pt x="9203" y="13531"/>
                  </a:lnTo>
                  <a:lnTo>
                    <a:pt x="8975" y="13354"/>
                  </a:lnTo>
                  <a:lnTo>
                    <a:pt x="8650" y="13315"/>
                  </a:lnTo>
                  <a:lnTo>
                    <a:pt x="8359" y="13399"/>
                  </a:lnTo>
                  <a:lnTo>
                    <a:pt x="8130" y="13271"/>
                  </a:lnTo>
                  <a:lnTo>
                    <a:pt x="7935" y="13138"/>
                  </a:lnTo>
                  <a:lnTo>
                    <a:pt x="7806" y="13399"/>
                  </a:lnTo>
                  <a:lnTo>
                    <a:pt x="7644" y="13615"/>
                  </a:lnTo>
                  <a:lnTo>
                    <a:pt x="7511" y="13271"/>
                  </a:lnTo>
                  <a:lnTo>
                    <a:pt x="7415" y="13531"/>
                  </a:lnTo>
                  <a:lnTo>
                    <a:pt x="6991" y="13576"/>
                  </a:lnTo>
                  <a:lnTo>
                    <a:pt x="6633" y="13659"/>
                  </a:lnTo>
                  <a:lnTo>
                    <a:pt x="6504" y="13399"/>
                  </a:lnTo>
                  <a:lnTo>
                    <a:pt x="6504" y="13226"/>
                  </a:lnTo>
                  <a:lnTo>
                    <a:pt x="6309" y="13138"/>
                  </a:lnTo>
                  <a:lnTo>
                    <a:pt x="6014" y="13138"/>
                  </a:lnTo>
                  <a:lnTo>
                    <a:pt x="5723" y="13010"/>
                  </a:lnTo>
                  <a:lnTo>
                    <a:pt x="5627" y="12838"/>
                  </a:lnTo>
                  <a:lnTo>
                    <a:pt x="5498" y="12489"/>
                  </a:lnTo>
                  <a:lnTo>
                    <a:pt x="5689" y="12400"/>
                  </a:lnTo>
                  <a:lnTo>
                    <a:pt x="5789" y="12184"/>
                  </a:lnTo>
                  <a:lnTo>
                    <a:pt x="5984" y="12012"/>
                  </a:lnTo>
                  <a:lnTo>
                    <a:pt x="5819" y="11796"/>
                  </a:lnTo>
                  <a:lnTo>
                    <a:pt x="5951" y="11663"/>
                  </a:lnTo>
                  <a:lnTo>
                    <a:pt x="5756" y="11402"/>
                  </a:lnTo>
                  <a:lnTo>
                    <a:pt x="5789" y="11102"/>
                  </a:lnTo>
                  <a:lnTo>
                    <a:pt x="5789" y="10842"/>
                  </a:lnTo>
                  <a:lnTo>
                    <a:pt x="5594" y="10753"/>
                  </a:lnTo>
                  <a:lnTo>
                    <a:pt x="5594" y="10493"/>
                  </a:lnTo>
                  <a:lnTo>
                    <a:pt x="5369" y="10537"/>
                  </a:lnTo>
                  <a:lnTo>
                    <a:pt x="5335" y="10232"/>
                  </a:lnTo>
                  <a:lnTo>
                    <a:pt x="5240" y="10493"/>
                  </a:lnTo>
                  <a:lnTo>
                    <a:pt x="5044" y="10365"/>
                  </a:lnTo>
                  <a:lnTo>
                    <a:pt x="4882" y="10537"/>
                  </a:lnTo>
                  <a:lnTo>
                    <a:pt x="4587" y="10537"/>
                  </a:lnTo>
                  <a:lnTo>
                    <a:pt x="4392" y="10448"/>
                  </a:lnTo>
                  <a:lnTo>
                    <a:pt x="4229" y="10188"/>
                  </a:lnTo>
                  <a:lnTo>
                    <a:pt x="4034" y="10188"/>
                  </a:lnTo>
                  <a:lnTo>
                    <a:pt x="3872" y="9927"/>
                  </a:lnTo>
                  <a:lnTo>
                    <a:pt x="3938" y="9627"/>
                  </a:lnTo>
                  <a:lnTo>
                    <a:pt x="4196" y="9411"/>
                  </a:lnTo>
                  <a:lnTo>
                    <a:pt x="3967" y="9322"/>
                  </a:lnTo>
                  <a:lnTo>
                    <a:pt x="4133" y="9062"/>
                  </a:lnTo>
                  <a:lnTo>
                    <a:pt x="3905" y="8890"/>
                  </a:lnTo>
                  <a:lnTo>
                    <a:pt x="3743" y="8713"/>
                  </a:lnTo>
                  <a:lnTo>
                    <a:pt x="3805" y="8541"/>
                  </a:lnTo>
                  <a:lnTo>
                    <a:pt x="3610" y="8369"/>
                  </a:lnTo>
                  <a:lnTo>
                    <a:pt x="3580" y="8108"/>
                  </a:lnTo>
                  <a:lnTo>
                    <a:pt x="3352" y="7892"/>
                  </a:lnTo>
                  <a:lnTo>
                    <a:pt x="3219" y="7759"/>
                  </a:lnTo>
                  <a:lnTo>
                    <a:pt x="2441" y="7680"/>
                  </a:lnTo>
                  <a:lnTo>
                    <a:pt x="2279" y="7547"/>
                  </a:lnTo>
                  <a:lnTo>
                    <a:pt x="2146" y="7243"/>
                  </a:lnTo>
                  <a:lnTo>
                    <a:pt x="2050" y="6982"/>
                  </a:lnTo>
                  <a:lnTo>
                    <a:pt x="1855" y="7159"/>
                  </a:lnTo>
                  <a:lnTo>
                    <a:pt x="1659" y="7071"/>
                  </a:lnTo>
                  <a:lnTo>
                    <a:pt x="1560" y="6810"/>
                  </a:lnTo>
                  <a:lnTo>
                    <a:pt x="1202" y="6638"/>
                  </a:lnTo>
                  <a:lnTo>
                    <a:pt x="944" y="6549"/>
                  </a:lnTo>
                  <a:lnTo>
                    <a:pt x="715" y="6638"/>
                  </a:lnTo>
                  <a:lnTo>
                    <a:pt x="520" y="6421"/>
                  </a:lnTo>
                  <a:lnTo>
                    <a:pt x="553" y="6161"/>
                  </a:lnTo>
                  <a:lnTo>
                    <a:pt x="454" y="5945"/>
                  </a:lnTo>
                  <a:lnTo>
                    <a:pt x="586" y="5728"/>
                  </a:lnTo>
                  <a:lnTo>
                    <a:pt x="454" y="5468"/>
                  </a:lnTo>
                  <a:lnTo>
                    <a:pt x="291" y="5335"/>
                  </a:lnTo>
                  <a:lnTo>
                    <a:pt x="0" y="5119"/>
                  </a:lnTo>
                  <a:lnTo>
                    <a:pt x="229" y="4902"/>
                  </a:lnTo>
                  <a:lnTo>
                    <a:pt x="195" y="4642"/>
                  </a:lnTo>
                  <a:lnTo>
                    <a:pt x="0" y="4209"/>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1101" name="Freeform 31"/>
            <p:cNvSpPr/>
            <p:nvPr/>
          </p:nvSpPr>
          <p:spPr>
            <a:xfrm>
              <a:off x="921029" y="377652"/>
              <a:ext cx="146417" cy="182575"/>
            </a:xfrm>
            <a:custGeom>
              <a:avLst/>
              <a:gdLst/>
              <a:ahLst/>
              <a:cxnLst>
                <a:cxn ang="0">
                  <a:pos x="wd2" y="hd2"/>
                </a:cxn>
                <a:cxn ang="5400000">
                  <a:pos x="wd2" y="hd2"/>
                </a:cxn>
                <a:cxn ang="10800000">
                  <a:pos x="wd2" y="hd2"/>
                </a:cxn>
                <a:cxn ang="16200000">
                  <a:pos x="wd2" y="hd2"/>
                </a:cxn>
              </a:cxnLst>
              <a:rect l="0" t="0" r="r" b="b"/>
              <a:pathLst>
                <a:path w="21600" h="21600" extrusionOk="0">
                  <a:moveTo>
                    <a:pt x="19219" y="0"/>
                  </a:moveTo>
                  <a:lnTo>
                    <a:pt x="16267" y="0"/>
                  </a:lnTo>
                  <a:lnTo>
                    <a:pt x="12712" y="484"/>
                  </a:lnTo>
                  <a:lnTo>
                    <a:pt x="10632" y="1883"/>
                  </a:lnTo>
                  <a:lnTo>
                    <a:pt x="8888" y="3309"/>
                  </a:lnTo>
                  <a:lnTo>
                    <a:pt x="7111" y="3793"/>
                  </a:lnTo>
                  <a:lnTo>
                    <a:pt x="6507" y="4734"/>
                  </a:lnTo>
                  <a:lnTo>
                    <a:pt x="4125" y="5461"/>
                  </a:lnTo>
                  <a:lnTo>
                    <a:pt x="1476" y="5703"/>
                  </a:lnTo>
                  <a:lnTo>
                    <a:pt x="302" y="7128"/>
                  </a:lnTo>
                  <a:lnTo>
                    <a:pt x="0" y="8769"/>
                  </a:lnTo>
                  <a:lnTo>
                    <a:pt x="302" y="10437"/>
                  </a:lnTo>
                  <a:lnTo>
                    <a:pt x="570" y="12105"/>
                  </a:lnTo>
                  <a:lnTo>
                    <a:pt x="302" y="13772"/>
                  </a:lnTo>
                  <a:lnTo>
                    <a:pt x="1778" y="14714"/>
                  </a:lnTo>
                  <a:lnTo>
                    <a:pt x="2080" y="16139"/>
                  </a:lnTo>
                  <a:lnTo>
                    <a:pt x="4125" y="16139"/>
                  </a:lnTo>
                  <a:lnTo>
                    <a:pt x="5903" y="17081"/>
                  </a:lnTo>
                  <a:lnTo>
                    <a:pt x="6205" y="18507"/>
                  </a:lnTo>
                  <a:lnTo>
                    <a:pt x="8586" y="18265"/>
                  </a:lnTo>
                  <a:lnTo>
                    <a:pt x="11236" y="18749"/>
                  </a:lnTo>
                  <a:lnTo>
                    <a:pt x="12712" y="19233"/>
                  </a:lnTo>
                  <a:lnTo>
                    <a:pt x="14489" y="21600"/>
                  </a:lnTo>
                  <a:lnTo>
                    <a:pt x="15965" y="20659"/>
                  </a:lnTo>
                  <a:lnTo>
                    <a:pt x="16871" y="18991"/>
                  </a:lnTo>
                  <a:lnTo>
                    <a:pt x="17441" y="17807"/>
                  </a:lnTo>
                  <a:lnTo>
                    <a:pt x="18347" y="15897"/>
                  </a:lnTo>
                  <a:lnTo>
                    <a:pt x="18648" y="14472"/>
                  </a:lnTo>
                  <a:lnTo>
                    <a:pt x="20124" y="12804"/>
                  </a:lnTo>
                  <a:lnTo>
                    <a:pt x="20996" y="11378"/>
                  </a:lnTo>
                  <a:lnTo>
                    <a:pt x="20996" y="9495"/>
                  </a:lnTo>
                  <a:lnTo>
                    <a:pt x="20426" y="8070"/>
                  </a:lnTo>
                  <a:lnTo>
                    <a:pt x="21600" y="6402"/>
                  </a:lnTo>
                  <a:lnTo>
                    <a:pt x="20728" y="4734"/>
                  </a:lnTo>
                  <a:lnTo>
                    <a:pt x="20728" y="1883"/>
                  </a:lnTo>
                  <a:lnTo>
                    <a:pt x="19219" y="0"/>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grpSp>
      <p:sp>
        <p:nvSpPr>
          <p:cNvPr id="1103" name="ASISTENCIA ALIMENTARIA INMEDIATA"/>
          <p:cNvSpPr txBox="1"/>
          <p:nvPr/>
        </p:nvSpPr>
        <p:spPr>
          <a:xfrm>
            <a:off x="2550752" y="2148234"/>
            <a:ext cx="4987473"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p>
            <a:pPr algn="ctr" defTabSz="1632753">
              <a:lnSpc>
                <a:spcPct val="120000"/>
              </a:lnSpc>
              <a:spcBef>
                <a:spcPts val="1200"/>
              </a:spcBef>
              <a:defRPr sz="1400"/>
            </a:pPr>
            <a:r>
              <a:t>CAFÉ, CACAO, MIEL, PISCICULTURA, CAÑA PANELERA</a:t>
            </a:r>
          </a:p>
        </p:txBody>
      </p:sp>
      <p:sp>
        <p:nvSpPr>
          <p:cNvPr id="1104" name="Google Shape;730;gdeb969b0c2_11_6"/>
          <p:cNvSpPr txBox="1"/>
          <p:nvPr/>
        </p:nvSpPr>
        <p:spPr>
          <a:xfrm>
            <a:off x="20225" y="2157035"/>
            <a:ext cx="2496904" cy="241301"/>
          </a:xfrm>
          <a:prstGeom prst="rect">
            <a:avLst/>
          </a:prstGeom>
          <a:solidFill>
            <a:srgbClr val="2D6F9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37795" algn="ctr">
              <a:lnSpc>
                <a:spcPct val="118062"/>
              </a:lnSpc>
              <a:defRPr sz="1600">
                <a:solidFill>
                  <a:srgbClr val="FEFEFE"/>
                </a:solidFill>
                <a:latin typeface="Work Sans"/>
                <a:ea typeface="Work Sans"/>
                <a:cs typeface="Work Sans"/>
                <a:sym typeface="Work Sans"/>
              </a:defRPr>
            </a:lvl1pPr>
          </a:lstStyle>
          <a:p>
            <a:r>
              <a:t>ANTIOQUIA</a:t>
            </a:r>
          </a:p>
        </p:txBody>
      </p:sp>
      <p:sp>
        <p:nvSpPr>
          <p:cNvPr id="1105" name="ASISTENCIA ALIMENTARIA INMEDIATA"/>
          <p:cNvSpPr txBox="1"/>
          <p:nvPr/>
        </p:nvSpPr>
        <p:spPr>
          <a:xfrm>
            <a:off x="2695182" y="2529234"/>
            <a:ext cx="4065998"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lvl1pPr defTabSz="1632753">
              <a:lnSpc>
                <a:spcPct val="120000"/>
              </a:lnSpc>
              <a:spcBef>
                <a:spcPts val="1200"/>
              </a:spcBef>
              <a:defRPr sz="1400"/>
            </a:lvl1pPr>
          </a:lstStyle>
          <a:p>
            <a:r>
              <a:t>CAFÉ, CACAO, AGUACATE HASS, QUINUA</a:t>
            </a:r>
          </a:p>
        </p:txBody>
      </p:sp>
      <p:sp>
        <p:nvSpPr>
          <p:cNvPr id="1106" name="Google Shape;730;gdeb969b0c2_11_6"/>
          <p:cNvSpPr txBox="1"/>
          <p:nvPr/>
        </p:nvSpPr>
        <p:spPr>
          <a:xfrm>
            <a:off x="20225" y="2538035"/>
            <a:ext cx="2496904" cy="241301"/>
          </a:xfrm>
          <a:prstGeom prst="rect">
            <a:avLst/>
          </a:prstGeom>
          <a:solidFill>
            <a:srgbClr val="D2C60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37795" algn="ctr">
              <a:lnSpc>
                <a:spcPct val="118062"/>
              </a:lnSpc>
              <a:defRPr sz="1600">
                <a:solidFill>
                  <a:srgbClr val="FEFEFE"/>
                </a:solidFill>
                <a:latin typeface="Work Sans"/>
                <a:ea typeface="Work Sans"/>
                <a:cs typeface="Work Sans"/>
                <a:sym typeface="Work Sans"/>
              </a:defRPr>
            </a:lvl1pPr>
          </a:lstStyle>
          <a:p>
            <a:r>
              <a:t>CAUCA</a:t>
            </a:r>
          </a:p>
        </p:txBody>
      </p:sp>
      <p:sp>
        <p:nvSpPr>
          <p:cNvPr id="1107" name="ASISTENCIA ALIMENTARIA INMEDIATA"/>
          <p:cNvSpPr txBox="1"/>
          <p:nvPr/>
        </p:nvSpPr>
        <p:spPr>
          <a:xfrm>
            <a:off x="2674408" y="2920600"/>
            <a:ext cx="5915492"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p>
            <a:pPr defTabSz="1632753">
              <a:lnSpc>
                <a:spcPct val="120000"/>
              </a:lnSpc>
              <a:spcBef>
                <a:spcPts val="1200"/>
              </a:spcBef>
              <a:defRPr sz="1400"/>
            </a:pPr>
            <a:r>
              <a:t>CAFÉ, CACAO, GANADERÍA, PALMA DE ACEITE, PORCICULTURA</a:t>
            </a:r>
          </a:p>
        </p:txBody>
      </p:sp>
      <p:sp>
        <p:nvSpPr>
          <p:cNvPr id="1108" name="Google Shape;730;gdeb969b0c2_11_6"/>
          <p:cNvSpPr txBox="1"/>
          <p:nvPr/>
        </p:nvSpPr>
        <p:spPr>
          <a:xfrm>
            <a:off x="20225" y="2929402"/>
            <a:ext cx="2496904" cy="241301"/>
          </a:xfrm>
          <a:prstGeom prst="rect">
            <a:avLst/>
          </a:prstGeom>
          <a:solidFill>
            <a:srgbClr val="D9501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37795" algn="ctr">
              <a:lnSpc>
                <a:spcPct val="118062"/>
              </a:lnSpc>
              <a:defRPr sz="1600">
                <a:solidFill>
                  <a:srgbClr val="FEFEFE"/>
                </a:solidFill>
                <a:latin typeface="Work Sans"/>
                <a:ea typeface="Work Sans"/>
                <a:cs typeface="Work Sans"/>
                <a:sym typeface="Work Sans"/>
              </a:defRPr>
            </a:lvl1pPr>
          </a:lstStyle>
          <a:p>
            <a:r>
              <a:t>N. DE SANTANDER</a:t>
            </a:r>
          </a:p>
        </p:txBody>
      </p:sp>
      <p:sp>
        <p:nvSpPr>
          <p:cNvPr id="1109" name="ASISTENCIA ALIMENTARIA INMEDIATA"/>
          <p:cNvSpPr txBox="1"/>
          <p:nvPr/>
        </p:nvSpPr>
        <p:spPr>
          <a:xfrm>
            <a:off x="2658918" y="3292927"/>
            <a:ext cx="4138526"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lvl1pPr defTabSz="1632753">
              <a:lnSpc>
                <a:spcPct val="120000"/>
              </a:lnSpc>
              <a:spcBef>
                <a:spcPts val="1200"/>
              </a:spcBef>
              <a:defRPr sz="1400"/>
            </a:lvl1pPr>
          </a:lstStyle>
          <a:p>
            <a:r>
              <a:t>CAFÉ, CACAO, GANADERÍA, CÍTRICOS, MIEL</a:t>
            </a:r>
          </a:p>
        </p:txBody>
      </p:sp>
      <p:sp>
        <p:nvSpPr>
          <p:cNvPr id="1110" name="Google Shape;730;gdeb969b0c2_11_6"/>
          <p:cNvSpPr txBox="1"/>
          <p:nvPr/>
        </p:nvSpPr>
        <p:spPr>
          <a:xfrm>
            <a:off x="15147" y="3320769"/>
            <a:ext cx="2496904" cy="241301"/>
          </a:xfrm>
          <a:prstGeom prst="rect">
            <a:avLst/>
          </a:prstGeom>
          <a:solidFill>
            <a:srgbClr val="23AF8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37795" algn="ctr">
              <a:lnSpc>
                <a:spcPct val="118062"/>
              </a:lnSpc>
              <a:defRPr sz="1600">
                <a:solidFill>
                  <a:srgbClr val="FEFEFE"/>
                </a:solidFill>
                <a:latin typeface="Work Sans"/>
                <a:ea typeface="Work Sans"/>
                <a:cs typeface="Work Sans"/>
                <a:sym typeface="Work Sans"/>
              </a:defRPr>
            </a:lvl1pPr>
          </a:lstStyle>
          <a:p>
            <a:r>
              <a:t>META</a:t>
            </a:r>
          </a:p>
        </p:txBody>
      </p:sp>
      <p:sp>
        <p:nvSpPr>
          <p:cNvPr id="1111" name="ASISTENCIA ALIMENTARIA INMEDIATA"/>
          <p:cNvSpPr txBox="1"/>
          <p:nvPr/>
        </p:nvSpPr>
        <p:spPr>
          <a:xfrm>
            <a:off x="2663256" y="3701768"/>
            <a:ext cx="5338498"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p>
            <a:pPr defTabSz="1632753">
              <a:lnSpc>
                <a:spcPct val="120000"/>
              </a:lnSpc>
              <a:spcBef>
                <a:spcPts val="1200"/>
              </a:spcBef>
              <a:defRPr sz="1400"/>
            </a:pPr>
            <a:r>
              <a:t>GANADERÍA, AVICULTURA, PORCICULTURA, PIMIENTA</a:t>
            </a:r>
          </a:p>
        </p:txBody>
      </p:sp>
      <p:sp>
        <p:nvSpPr>
          <p:cNvPr id="1112" name="Google Shape;730;gdeb969b0c2_11_6"/>
          <p:cNvSpPr txBox="1"/>
          <p:nvPr/>
        </p:nvSpPr>
        <p:spPr>
          <a:xfrm>
            <a:off x="15147" y="3703334"/>
            <a:ext cx="2496904" cy="241301"/>
          </a:xfrm>
          <a:prstGeom prst="rect">
            <a:avLst/>
          </a:prstGeom>
          <a:solidFill>
            <a:srgbClr val="FFC00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37795" algn="ctr">
              <a:lnSpc>
                <a:spcPct val="118062"/>
              </a:lnSpc>
              <a:defRPr sz="1600">
                <a:solidFill>
                  <a:srgbClr val="FEFEFE"/>
                </a:solidFill>
                <a:latin typeface="Work Sans"/>
                <a:ea typeface="Work Sans"/>
                <a:cs typeface="Work Sans"/>
                <a:sym typeface="Work Sans"/>
              </a:defRPr>
            </a:lvl1pPr>
          </a:lstStyle>
          <a:p>
            <a:r>
              <a:t>PUTUMAYO</a:t>
            </a:r>
          </a:p>
        </p:txBody>
      </p:sp>
      <p:sp>
        <p:nvSpPr>
          <p:cNvPr id="1113" name="ASISTENCIA ALIMENTARIA INMEDIATA"/>
          <p:cNvSpPr txBox="1"/>
          <p:nvPr/>
        </p:nvSpPr>
        <p:spPr>
          <a:xfrm>
            <a:off x="2655243" y="4077097"/>
            <a:ext cx="3867448"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lvl1pPr defTabSz="1632753">
              <a:lnSpc>
                <a:spcPct val="120000"/>
              </a:lnSpc>
              <a:spcBef>
                <a:spcPts val="1200"/>
              </a:spcBef>
              <a:defRPr sz="1400"/>
            </a:lvl1pPr>
          </a:lstStyle>
          <a:p>
            <a:r>
              <a:t>CAFÉ, CACAO, GANADERÍA, PLÁTANO.</a:t>
            </a:r>
          </a:p>
        </p:txBody>
      </p:sp>
      <p:sp>
        <p:nvSpPr>
          <p:cNvPr id="1114" name="Google Shape;730;gdeb969b0c2_11_6"/>
          <p:cNvSpPr txBox="1"/>
          <p:nvPr/>
        </p:nvSpPr>
        <p:spPr>
          <a:xfrm>
            <a:off x="15147" y="4085899"/>
            <a:ext cx="2496904" cy="241301"/>
          </a:xfrm>
          <a:prstGeom prst="rect">
            <a:avLst/>
          </a:prstGeom>
          <a:solidFill>
            <a:srgbClr val="E8776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37795" algn="ctr">
              <a:lnSpc>
                <a:spcPct val="118062"/>
              </a:lnSpc>
              <a:defRPr sz="1600">
                <a:solidFill>
                  <a:srgbClr val="FEFEFE"/>
                </a:solidFill>
                <a:latin typeface="Work Sans"/>
                <a:ea typeface="Work Sans"/>
                <a:cs typeface="Work Sans"/>
                <a:sym typeface="Work Sans"/>
              </a:defRPr>
            </a:lvl1pPr>
          </a:lstStyle>
          <a:p>
            <a:r>
              <a:t>CAQUETÁ</a:t>
            </a:r>
          </a:p>
        </p:txBody>
      </p:sp>
      <p:sp>
        <p:nvSpPr>
          <p:cNvPr id="1115" name="ASISTENCIA ALIMENTARIA INMEDIATA"/>
          <p:cNvSpPr txBox="1"/>
          <p:nvPr/>
        </p:nvSpPr>
        <p:spPr>
          <a:xfrm>
            <a:off x="2674096" y="4444334"/>
            <a:ext cx="6184505"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p>
            <a:pPr defTabSz="1632753">
              <a:lnSpc>
                <a:spcPct val="120000"/>
              </a:lnSpc>
              <a:spcBef>
                <a:spcPts val="1200"/>
              </a:spcBef>
              <a:defRPr sz="1400"/>
            </a:pPr>
            <a:r>
              <a:t>CACAO, GANADERÍA, CAÑA PANELERA, AVICULTURA, PORCICULTURA</a:t>
            </a:r>
          </a:p>
        </p:txBody>
      </p:sp>
      <p:sp>
        <p:nvSpPr>
          <p:cNvPr id="1116" name="Google Shape;730;gdeb969b0c2_11_6"/>
          <p:cNvSpPr txBox="1"/>
          <p:nvPr/>
        </p:nvSpPr>
        <p:spPr>
          <a:xfrm>
            <a:off x="15147" y="4468462"/>
            <a:ext cx="2496904" cy="241301"/>
          </a:xfrm>
          <a:prstGeom prst="rect">
            <a:avLst/>
          </a:prstGeom>
          <a:solidFill>
            <a:srgbClr val="18661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37795" algn="ctr">
              <a:lnSpc>
                <a:spcPct val="118062"/>
              </a:lnSpc>
              <a:defRPr sz="1600">
                <a:solidFill>
                  <a:srgbClr val="FEFEFE"/>
                </a:solidFill>
                <a:latin typeface="Work Sans"/>
                <a:ea typeface="Work Sans"/>
                <a:cs typeface="Work Sans"/>
                <a:sym typeface="Work Sans"/>
              </a:defRPr>
            </a:lvl1pPr>
          </a:lstStyle>
          <a:p>
            <a:r>
              <a:t>VICHADA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Rectángulo"/>
          <p:cNvSpPr/>
          <p:nvPr/>
        </p:nvSpPr>
        <p:spPr>
          <a:xfrm>
            <a:off x="0" y="-92075"/>
            <a:ext cx="1430338" cy="6950075"/>
          </a:xfrm>
          <a:prstGeom prst="rect">
            <a:avLst/>
          </a:prstGeom>
          <a:solidFill>
            <a:srgbClr val="96BDE3"/>
          </a:solidFill>
          <a:ln w="12700">
            <a:miter lim="400000"/>
          </a:ln>
        </p:spPr>
        <p:txBody>
          <a:bodyPr lIns="45718" tIns="45718" rIns="45718" bIns="45718" anchor="ctr"/>
          <a:lstStyle/>
          <a:p>
            <a:pPr algn="ctr" defTabSz="1828800">
              <a:defRPr sz="900" b="1">
                <a:solidFill>
                  <a:srgbClr val="F8CBAD"/>
                </a:solidFill>
                <a:latin typeface="Arial Hebrew Scholar"/>
                <a:ea typeface="Arial Hebrew Scholar"/>
                <a:cs typeface="Arial Hebrew Scholar"/>
                <a:sym typeface="Arial Hebrew Scholar"/>
              </a:defRPr>
            </a:pPr>
            <a:endParaRPr/>
          </a:p>
        </p:txBody>
      </p:sp>
      <p:pic>
        <p:nvPicPr>
          <p:cNvPr id="1119" name="Picture 2" descr="Picture 2"/>
          <p:cNvPicPr>
            <a:picLocks noChangeAspect="1"/>
          </p:cNvPicPr>
          <p:nvPr/>
        </p:nvPicPr>
        <p:blipFill>
          <a:blip r:embed="rId2">
            <a:alphaModFix amt="37621"/>
          </a:blip>
          <a:srcRect b="13840"/>
          <a:stretch>
            <a:fillRect/>
          </a:stretch>
        </p:blipFill>
        <p:spPr>
          <a:xfrm>
            <a:off x="1405863" y="-51596"/>
            <a:ext cx="10799765" cy="6961194"/>
          </a:xfrm>
          <a:prstGeom prst="rect">
            <a:avLst/>
          </a:prstGeom>
          <a:ln w="12700">
            <a:miter lim="400000"/>
          </a:ln>
        </p:spPr>
      </p:pic>
      <p:sp>
        <p:nvSpPr>
          <p:cNvPr id="1120" name="Rectángulo 1"/>
          <p:cNvSpPr/>
          <p:nvPr/>
        </p:nvSpPr>
        <p:spPr>
          <a:xfrm>
            <a:off x="1429539" y="244474"/>
            <a:ext cx="4339439" cy="850109"/>
          </a:xfrm>
          <a:prstGeom prst="rect">
            <a:avLst/>
          </a:prstGeom>
          <a:solidFill>
            <a:srgbClr val="FFFFFF"/>
          </a:solidFill>
          <a:ln w="12700">
            <a:solidFill>
              <a:srgbClr val="FFFFFF"/>
            </a:solidFill>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1121" name="image29.png" descr="image29.png"/>
          <p:cNvPicPr>
            <a:picLocks noChangeAspect="1"/>
          </p:cNvPicPr>
          <p:nvPr/>
        </p:nvPicPr>
        <p:blipFill>
          <a:blip r:embed="rId3"/>
          <a:stretch>
            <a:fillRect/>
          </a:stretch>
        </p:blipFill>
        <p:spPr>
          <a:xfrm>
            <a:off x="787707" y="135843"/>
            <a:ext cx="3226724" cy="635570"/>
          </a:xfrm>
          <a:prstGeom prst="rect">
            <a:avLst/>
          </a:prstGeom>
          <a:ln w="12700">
            <a:miter lim="400000"/>
          </a:ln>
        </p:spPr>
      </p:pic>
      <p:sp>
        <p:nvSpPr>
          <p:cNvPr id="1122" name="Título 1"/>
          <p:cNvSpPr txBox="1"/>
          <p:nvPr/>
        </p:nvSpPr>
        <p:spPr>
          <a:xfrm>
            <a:off x="7977503" y="250824"/>
            <a:ext cx="4326774" cy="405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90000"/>
              </a:lnSpc>
              <a:defRPr sz="3200" b="1">
                <a:solidFill>
                  <a:srgbClr val="006699"/>
                </a:solidFill>
                <a:latin typeface="+mj-lt"/>
                <a:ea typeface="+mj-ea"/>
                <a:cs typeface="+mj-cs"/>
                <a:sym typeface="Calibri"/>
              </a:defRPr>
            </a:lvl1pPr>
          </a:lstStyle>
          <a:p>
            <a:r>
              <a:t>¿Qué vamos a hacer?</a:t>
            </a:r>
          </a:p>
        </p:txBody>
      </p:sp>
      <p:grpSp>
        <p:nvGrpSpPr>
          <p:cNvPr id="1149" name="Grupo 2"/>
          <p:cNvGrpSpPr/>
          <p:nvPr/>
        </p:nvGrpSpPr>
        <p:grpSpPr>
          <a:xfrm>
            <a:off x="1478747" y="935210"/>
            <a:ext cx="10681704" cy="5181972"/>
            <a:chOff x="-1" y="0"/>
            <a:chExt cx="10681702" cy="5181971"/>
          </a:xfrm>
        </p:grpSpPr>
        <p:sp>
          <p:nvSpPr>
            <p:cNvPr id="1123" name="Trapezoide 1"/>
            <p:cNvSpPr/>
            <p:nvPr/>
          </p:nvSpPr>
          <p:spPr>
            <a:xfrm rot="5400000">
              <a:off x="-1520376" y="1570198"/>
              <a:ext cx="5132147" cy="20913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01" y="0"/>
                  </a:lnTo>
                  <a:lnTo>
                    <a:pt x="19399" y="0"/>
                  </a:lnTo>
                  <a:lnTo>
                    <a:pt x="21600" y="21600"/>
                  </a:lnTo>
                  <a:close/>
                </a:path>
              </a:pathLst>
            </a:custGeom>
            <a:solidFill>
              <a:srgbClr val="0D8395"/>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1124" name="Trapezoide 42"/>
            <p:cNvSpPr/>
            <p:nvPr/>
          </p:nvSpPr>
          <p:spPr>
            <a:xfrm rot="5400000">
              <a:off x="626648" y="1570199"/>
              <a:ext cx="5132148" cy="20913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01" y="0"/>
                  </a:lnTo>
                  <a:lnTo>
                    <a:pt x="19399" y="0"/>
                  </a:lnTo>
                  <a:lnTo>
                    <a:pt x="21600" y="21600"/>
                  </a:lnTo>
                  <a:close/>
                </a:path>
              </a:pathLst>
            </a:custGeom>
            <a:solidFill>
              <a:srgbClr val="CB7A09"/>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1125" name="Trapezoide 43"/>
            <p:cNvSpPr/>
            <p:nvPr/>
          </p:nvSpPr>
          <p:spPr>
            <a:xfrm rot="5400000">
              <a:off x="2773672" y="1570198"/>
              <a:ext cx="5132149" cy="20913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01" y="0"/>
                  </a:lnTo>
                  <a:lnTo>
                    <a:pt x="19399" y="0"/>
                  </a:lnTo>
                  <a:lnTo>
                    <a:pt x="21600" y="21600"/>
                  </a:lnTo>
                  <a:close/>
                </a:path>
              </a:pathLst>
            </a:custGeom>
            <a:solidFill>
              <a:srgbClr val="0D8395"/>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1126" name="Trapezoide 44"/>
            <p:cNvSpPr/>
            <p:nvPr/>
          </p:nvSpPr>
          <p:spPr>
            <a:xfrm rot="5400000">
              <a:off x="4920697" y="1520374"/>
              <a:ext cx="5132147" cy="20913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01" y="0"/>
                  </a:lnTo>
                  <a:lnTo>
                    <a:pt x="19399" y="0"/>
                  </a:lnTo>
                  <a:lnTo>
                    <a:pt x="21600" y="21600"/>
                  </a:lnTo>
                  <a:close/>
                </a:path>
              </a:pathLst>
            </a:custGeom>
            <a:solidFill>
              <a:srgbClr val="CB7A09"/>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1127" name="Trapezoide 45"/>
            <p:cNvSpPr/>
            <p:nvPr/>
          </p:nvSpPr>
          <p:spPr>
            <a:xfrm rot="5400000">
              <a:off x="7069929" y="1570198"/>
              <a:ext cx="5132147" cy="20913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01" y="0"/>
                  </a:lnTo>
                  <a:lnTo>
                    <a:pt x="19399" y="0"/>
                  </a:lnTo>
                  <a:lnTo>
                    <a:pt x="21600" y="21600"/>
                  </a:lnTo>
                  <a:close/>
                </a:path>
              </a:pathLst>
            </a:custGeom>
            <a:solidFill>
              <a:srgbClr val="0D8395"/>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1128" name="Rectángulo 3"/>
            <p:cNvSpPr txBox="1"/>
            <p:nvPr/>
          </p:nvSpPr>
          <p:spPr>
            <a:xfrm>
              <a:off x="2452587" y="2510522"/>
              <a:ext cx="1402937" cy="723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Segoe UI Light"/>
                  <a:ea typeface="Segoe UI Light"/>
                  <a:cs typeface="Segoe UI Light"/>
                  <a:sym typeface="Segoe UI Light"/>
                </a:defRPr>
              </a:lvl1pPr>
            </a:lstStyle>
            <a:p>
              <a:r>
                <a:t>Estructurar los Modelos de Negocios</a:t>
              </a:r>
            </a:p>
          </p:txBody>
        </p:sp>
        <p:sp>
          <p:nvSpPr>
            <p:cNvPr id="1129" name="Rectángulo 47"/>
            <p:cNvSpPr txBox="1"/>
            <p:nvPr/>
          </p:nvSpPr>
          <p:spPr>
            <a:xfrm>
              <a:off x="4402236" y="2307244"/>
              <a:ext cx="1847306" cy="144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Segoe UI Light"/>
                  <a:ea typeface="Segoe UI Light"/>
                  <a:cs typeface="Segoe UI Light"/>
                  <a:sym typeface="Segoe UI Light"/>
                </a:defRPr>
              </a:lvl1pPr>
            </a:lstStyle>
            <a:p>
              <a:r>
                <a:t>Fortalecer las competencias socio empresariales y financieras de las organizaciones empresariales.</a:t>
              </a:r>
            </a:p>
          </p:txBody>
        </p:sp>
        <p:sp>
          <p:nvSpPr>
            <p:cNvPr id="1130" name="Rectángulo 48"/>
            <p:cNvSpPr txBox="1"/>
            <p:nvPr/>
          </p:nvSpPr>
          <p:spPr>
            <a:xfrm>
              <a:off x="6605542" y="2275866"/>
              <a:ext cx="1847308" cy="1689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Segoe UI Light"/>
                  <a:ea typeface="Segoe UI Light"/>
                  <a:cs typeface="Segoe UI Light"/>
                  <a:sym typeface="Segoe UI Light"/>
                </a:defRPr>
              </a:lvl1pPr>
            </a:lstStyle>
            <a:p>
              <a:r>
                <a:t>Fortalecer el componente Técnico productivo (BP-Producción primaria y secundaria y registro INVIMA) </a:t>
              </a:r>
            </a:p>
          </p:txBody>
        </p:sp>
        <p:sp>
          <p:nvSpPr>
            <p:cNvPr id="1131" name="Rectángulo 49"/>
            <p:cNvSpPr txBox="1"/>
            <p:nvPr/>
          </p:nvSpPr>
          <p:spPr>
            <a:xfrm>
              <a:off x="8929789" y="2409782"/>
              <a:ext cx="1719156" cy="1689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Segoe UI Light"/>
                  <a:ea typeface="Segoe UI Light"/>
                  <a:cs typeface="Segoe UI Light"/>
                  <a:sym typeface="Segoe UI Light"/>
                </a:defRPr>
              </a:lvl1pPr>
            </a:lstStyle>
            <a:p>
              <a:r>
                <a:t>Fortalecer las capacidades para la gestión comercial y generación de alianzas comerciales.</a:t>
              </a:r>
            </a:p>
          </p:txBody>
        </p:sp>
        <p:sp>
          <p:nvSpPr>
            <p:cNvPr id="1132" name="Forma libre 4197"/>
            <p:cNvSpPr/>
            <p:nvPr/>
          </p:nvSpPr>
          <p:spPr>
            <a:xfrm>
              <a:off x="698779" y="979394"/>
              <a:ext cx="389026" cy="412644"/>
            </a:xfrm>
            <a:custGeom>
              <a:avLst/>
              <a:gdLst/>
              <a:ahLst/>
              <a:cxnLst>
                <a:cxn ang="0">
                  <a:pos x="wd2" y="hd2"/>
                </a:cxn>
                <a:cxn ang="5400000">
                  <a:pos x="wd2" y="hd2"/>
                </a:cxn>
                <a:cxn ang="10800000">
                  <a:pos x="wd2" y="hd2"/>
                </a:cxn>
                <a:cxn ang="16200000">
                  <a:pos x="wd2" y="hd2"/>
                </a:cxn>
              </a:cxnLst>
              <a:rect l="0" t="0" r="r" b="b"/>
              <a:pathLst>
                <a:path w="21600" h="21600" extrusionOk="0">
                  <a:moveTo>
                    <a:pt x="10596" y="6668"/>
                  </a:moveTo>
                  <a:lnTo>
                    <a:pt x="12946" y="4210"/>
                  </a:lnTo>
                  <a:lnTo>
                    <a:pt x="13473" y="3635"/>
                  </a:lnTo>
                  <a:lnTo>
                    <a:pt x="15798" y="6668"/>
                  </a:lnTo>
                  <a:lnTo>
                    <a:pt x="10596" y="6668"/>
                  </a:lnTo>
                  <a:close/>
                  <a:moveTo>
                    <a:pt x="8630" y="6668"/>
                  </a:moveTo>
                  <a:lnTo>
                    <a:pt x="8630" y="4315"/>
                  </a:lnTo>
                  <a:lnTo>
                    <a:pt x="11819" y="4315"/>
                  </a:lnTo>
                  <a:lnTo>
                    <a:pt x="9565" y="6668"/>
                  </a:lnTo>
                  <a:lnTo>
                    <a:pt x="8630" y="6668"/>
                  </a:lnTo>
                  <a:close/>
                  <a:moveTo>
                    <a:pt x="2733" y="6668"/>
                  </a:moveTo>
                  <a:lnTo>
                    <a:pt x="815" y="1752"/>
                  </a:lnTo>
                  <a:lnTo>
                    <a:pt x="2421" y="915"/>
                  </a:lnTo>
                  <a:lnTo>
                    <a:pt x="4819" y="6668"/>
                  </a:lnTo>
                  <a:lnTo>
                    <a:pt x="2733" y="6668"/>
                  </a:lnTo>
                  <a:close/>
                  <a:moveTo>
                    <a:pt x="21240" y="1177"/>
                  </a:moveTo>
                  <a:lnTo>
                    <a:pt x="18052" y="1177"/>
                  </a:lnTo>
                  <a:lnTo>
                    <a:pt x="17956" y="1203"/>
                  </a:lnTo>
                  <a:lnTo>
                    <a:pt x="17860" y="1255"/>
                  </a:lnTo>
                  <a:lnTo>
                    <a:pt x="17740" y="1334"/>
                  </a:lnTo>
                  <a:lnTo>
                    <a:pt x="17716" y="1491"/>
                  </a:lnTo>
                  <a:lnTo>
                    <a:pt x="16590" y="6485"/>
                  </a:lnTo>
                  <a:lnTo>
                    <a:pt x="13785" y="2798"/>
                  </a:lnTo>
                  <a:lnTo>
                    <a:pt x="13737" y="2746"/>
                  </a:lnTo>
                  <a:lnTo>
                    <a:pt x="13689" y="2720"/>
                  </a:lnTo>
                  <a:lnTo>
                    <a:pt x="13617" y="2693"/>
                  </a:lnTo>
                  <a:lnTo>
                    <a:pt x="13521" y="2667"/>
                  </a:lnTo>
                  <a:lnTo>
                    <a:pt x="13449" y="2667"/>
                  </a:lnTo>
                  <a:lnTo>
                    <a:pt x="13401" y="2693"/>
                  </a:lnTo>
                  <a:lnTo>
                    <a:pt x="13329" y="2720"/>
                  </a:lnTo>
                  <a:lnTo>
                    <a:pt x="13281" y="2772"/>
                  </a:lnTo>
                  <a:lnTo>
                    <a:pt x="12562" y="3530"/>
                  </a:lnTo>
                  <a:lnTo>
                    <a:pt x="8175" y="3530"/>
                  </a:lnTo>
                  <a:lnTo>
                    <a:pt x="8127" y="3556"/>
                  </a:lnTo>
                  <a:lnTo>
                    <a:pt x="8055" y="3609"/>
                  </a:lnTo>
                  <a:lnTo>
                    <a:pt x="8007" y="3635"/>
                  </a:lnTo>
                  <a:lnTo>
                    <a:pt x="7983" y="3687"/>
                  </a:lnTo>
                  <a:lnTo>
                    <a:pt x="7935" y="3766"/>
                  </a:lnTo>
                  <a:lnTo>
                    <a:pt x="7935" y="3844"/>
                  </a:lnTo>
                  <a:lnTo>
                    <a:pt x="7911" y="3923"/>
                  </a:lnTo>
                  <a:lnTo>
                    <a:pt x="7911" y="6668"/>
                  </a:lnTo>
                  <a:lnTo>
                    <a:pt x="5610" y="6668"/>
                  </a:lnTo>
                  <a:lnTo>
                    <a:pt x="2949" y="209"/>
                  </a:lnTo>
                  <a:lnTo>
                    <a:pt x="2925" y="157"/>
                  </a:lnTo>
                  <a:lnTo>
                    <a:pt x="2877" y="105"/>
                  </a:lnTo>
                  <a:lnTo>
                    <a:pt x="2805" y="52"/>
                  </a:lnTo>
                  <a:lnTo>
                    <a:pt x="2661" y="0"/>
                  </a:lnTo>
                  <a:lnTo>
                    <a:pt x="2541" y="0"/>
                  </a:lnTo>
                  <a:lnTo>
                    <a:pt x="2445" y="26"/>
                  </a:lnTo>
                  <a:lnTo>
                    <a:pt x="192" y="1203"/>
                  </a:lnTo>
                  <a:lnTo>
                    <a:pt x="120" y="1255"/>
                  </a:lnTo>
                  <a:lnTo>
                    <a:pt x="72" y="1308"/>
                  </a:lnTo>
                  <a:lnTo>
                    <a:pt x="24" y="1412"/>
                  </a:lnTo>
                  <a:lnTo>
                    <a:pt x="0" y="1517"/>
                  </a:lnTo>
                  <a:lnTo>
                    <a:pt x="0" y="1647"/>
                  </a:lnTo>
                  <a:lnTo>
                    <a:pt x="24" y="1726"/>
                  </a:lnTo>
                  <a:lnTo>
                    <a:pt x="1966" y="6668"/>
                  </a:lnTo>
                  <a:lnTo>
                    <a:pt x="360" y="6668"/>
                  </a:lnTo>
                  <a:lnTo>
                    <a:pt x="168" y="6721"/>
                  </a:lnTo>
                  <a:lnTo>
                    <a:pt x="120" y="6773"/>
                  </a:lnTo>
                  <a:lnTo>
                    <a:pt x="48" y="6825"/>
                  </a:lnTo>
                  <a:lnTo>
                    <a:pt x="24" y="6930"/>
                  </a:lnTo>
                  <a:lnTo>
                    <a:pt x="0" y="7008"/>
                  </a:lnTo>
                  <a:lnTo>
                    <a:pt x="0" y="7087"/>
                  </a:lnTo>
                  <a:lnTo>
                    <a:pt x="24" y="7191"/>
                  </a:lnTo>
                  <a:lnTo>
                    <a:pt x="2733" y="16605"/>
                  </a:lnTo>
                  <a:lnTo>
                    <a:pt x="2781" y="16736"/>
                  </a:lnTo>
                  <a:lnTo>
                    <a:pt x="2877" y="16815"/>
                  </a:lnTo>
                  <a:lnTo>
                    <a:pt x="2949" y="16867"/>
                  </a:lnTo>
                  <a:lnTo>
                    <a:pt x="3069" y="16893"/>
                  </a:lnTo>
                  <a:lnTo>
                    <a:pt x="14288" y="16893"/>
                  </a:lnTo>
                  <a:lnTo>
                    <a:pt x="14120" y="17677"/>
                  </a:lnTo>
                  <a:lnTo>
                    <a:pt x="4123" y="17677"/>
                  </a:lnTo>
                  <a:lnTo>
                    <a:pt x="3956" y="17704"/>
                  </a:lnTo>
                  <a:lnTo>
                    <a:pt x="3764" y="17756"/>
                  </a:lnTo>
                  <a:lnTo>
                    <a:pt x="3620" y="17834"/>
                  </a:lnTo>
                  <a:lnTo>
                    <a:pt x="3452" y="17913"/>
                  </a:lnTo>
                  <a:lnTo>
                    <a:pt x="3308" y="18017"/>
                  </a:lnTo>
                  <a:lnTo>
                    <a:pt x="3141" y="18122"/>
                  </a:lnTo>
                  <a:lnTo>
                    <a:pt x="3045" y="18253"/>
                  </a:lnTo>
                  <a:lnTo>
                    <a:pt x="2925" y="18384"/>
                  </a:lnTo>
                  <a:lnTo>
                    <a:pt x="2805" y="18540"/>
                  </a:lnTo>
                  <a:lnTo>
                    <a:pt x="2709" y="18723"/>
                  </a:lnTo>
                  <a:lnTo>
                    <a:pt x="2637" y="18880"/>
                  </a:lnTo>
                  <a:lnTo>
                    <a:pt x="2541" y="19246"/>
                  </a:lnTo>
                  <a:lnTo>
                    <a:pt x="2517" y="19456"/>
                  </a:lnTo>
                  <a:lnTo>
                    <a:pt x="2517" y="19848"/>
                  </a:lnTo>
                  <a:lnTo>
                    <a:pt x="2541" y="20031"/>
                  </a:lnTo>
                  <a:lnTo>
                    <a:pt x="2589" y="20240"/>
                  </a:lnTo>
                  <a:lnTo>
                    <a:pt x="2637" y="20397"/>
                  </a:lnTo>
                  <a:lnTo>
                    <a:pt x="2709" y="20580"/>
                  </a:lnTo>
                  <a:lnTo>
                    <a:pt x="2805" y="20737"/>
                  </a:lnTo>
                  <a:lnTo>
                    <a:pt x="2925" y="20868"/>
                  </a:lnTo>
                  <a:lnTo>
                    <a:pt x="3045" y="21025"/>
                  </a:lnTo>
                  <a:lnTo>
                    <a:pt x="3141" y="21155"/>
                  </a:lnTo>
                  <a:lnTo>
                    <a:pt x="3308" y="21260"/>
                  </a:lnTo>
                  <a:lnTo>
                    <a:pt x="3452" y="21391"/>
                  </a:lnTo>
                  <a:lnTo>
                    <a:pt x="3620" y="21469"/>
                  </a:lnTo>
                  <a:lnTo>
                    <a:pt x="3764" y="21522"/>
                  </a:lnTo>
                  <a:lnTo>
                    <a:pt x="3956" y="21574"/>
                  </a:lnTo>
                  <a:lnTo>
                    <a:pt x="4123" y="21600"/>
                  </a:lnTo>
                  <a:lnTo>
                    <a:pt x="4483" y="21600"/>
                  </a:lnTo>
                  <a:lnTo>
                    <a:pt x="4675" y="21574"/>
                  </a:lnTo>
                  <a:lnTo>
                    <a:pt x="5010" y="21469"/>
                  </a:lnTo>
                  <a:lnTo>
                    <a:pt x="5154" y="21391"/>
                  </a:lnTo>
                  <a:lnTo>
                    <a:pt x="5298" y="21260"/>
                  </a:lnTo>
                  <a:lnTo>
                    <a:pt x="5466" y="21155"/>
                  </a:lnTo>
                  <a:lnTo>
                    <a:pt x="5586" y="21025"/>
                  </a:lnTo>
                  <a:lnTo>
                    <a:pt x="5706" y="20868"/>
                  </a:lnTo>
                  <a:lnTo>
                    <a:pt x="5802" y="20737"/>
                  </a:lnTo>
                  <a:lnTo>
                    <a:pt x="5897" y="20580"/>
                  </a:lnTo>
                  <a:lnTo>
                    <a:pt x="5969" y="20397"/>
                  </a:lnTo>
                  <a:lnTo>
                    <a:pt x="6017" y="20240"/>
                  </a:lnTo>
                  <a:lnTo>
                    <a:pt x="6089" y="20031"/>
                  </a:lnTo>
                  <a:lnTo>
                    <a:pt x="6113" y="19848"/>
                  </a:lnTo>
                  <a:lnTo>
                    <a:pt x="6113" y="19639"/>
                  </a:lnTo>
                  <a:lnTo>
                    <a:pt x="6089" y="19299"/>
                  </a:lnTo>
                  <a:lnTo>
                    <a:pt x="5897" y="18723"/>
                  </a:lnTo>
                  <a:lnTo>
                    <a:pt x="5754" y="18462"/>
                  </a:lnTo>
                  <a:lnTo>
                    <a:pt x="12610" y="18462"/>
                  </a:lnTo>
                  <a:lnTo>
                    <a:pt x="12442" y="18723"/>
                  </a:lnTo>
                  <a:lnTo>
                    <a:pt x="12322" y="19011"/>
                  </a:lnTo>
                  <a:lnTo>
                    <a:pt x="12250" y="19299"/>
                  </a:lnTo>
                  <a:lnTo>
                    <a:pt x="12226" y="19639"/>
                  </a:lnTo>
                  <a:lnTo>
                    <a:pt x="12250" y="19848"/>
                  </a:lnTo>
                  <a:lnTo>
                    <a:pt x="12274" y="20031"/>
                  </a:lnTo>
                  <a:lnTo>
                    <a:pt x="12322" y="20240"/>
                  </a:lnTo>
                  <a:lnTo>
                    <a:pt x="12370" y="20397"/>
                  </a:lnTo>
                  <a:lnTo>
                    <a:pt x="12442" y="20580"/>
                  </a:lnTo>
                  <a:lnTo>
                    <a:pt x="12538" y="20737"/>
                  </a:lnTo>
                  <a:lnTo>
                    <a:pt x="12658" y="20868"/>
                  </a:lnTo>
                  <a:lnTo>
                    <a:pt x="12754" y="21025"/>
                  </a:lnTo>
                  <a:lnTo>
                    <a:pt x="12898" y="21155"/>
                  </a:lnTo>
                  <a:lnTo>
                    <a:pt x="13018" y="21260"/>
                  </a:lnTo>
                  <a:lnTo>
                    <a:pt x="13161" y="21391"/>
                  </a:lnTo>
                  <a:lnTo>
                    <a:pt x="13329" y="21469"/>
                  </a:lnTo>
                  <a:lnTo>
                    <a:pt x="13665" y="21574"/>
                  </a:lnTo>
                  <a:lnTo>
                    <a:pt x="13833" y="21600"/>
                  </a:lnTo>
                  <a:lnTo>
                    <a:pt x="14216" y="21600"/>
                  </a:lnTo>
                  <a:lnTo>
                    <a:pt x="14408" y="21574"/>
                  </a:lnTo>
                  <a:lnTo>
                    <a:pt x="14552" y="21522"/>
                  </a:lnTo>
                  <a:lnTo>
                    <a:pt x="14744" y="21469"/>
                  </a:lnTo>
                  <a:lnTo>
                    <a:pt x="14887" y="21391"/>
                  </a:lnTo>
                  <a:lnTo>
                    <a:pt x="15055" y="21260"/>
                  </a:lnTo>
                  <a:lnTo>
                    <a:pt x="15175" y="21155"/>
                  </a:lnTo>
                  <a:lnTo>
                    <a:pt x="15439" y="20868"/>
                  </a:lnTo>
                  <a:lnTo>
                    <a:pt x="15535" y="20737"/>
                  </a:lnTo>
                  <a:lnTo>
                    <a:pt x="15607" y="20580"/>
                  </a:lnTo>
                  <a:lnTo>
                    <a:pt x="15679" y="20397"/>
                  </a:lnTo>
                  <a:lnTo>
                    <a:pt x="15774" y="20240"/>
                  </a:lnTo>
                  <a:lnTo>
                    <a:pt x="15798" y="20031"/>
                  </a:lnTo>
                  <a:lnTo>
                    <a:pt x="15822" y="19848"/>
                  </a:lnTo>
                  <a:lnTo>
                    <a:pt x="15846" y="19639"/>
                  </a:lnTo>
                  <a:lnTo>
                    <a:pt x="15822" y="19351"/>
                  </a:lnTo>
                  <a:lnTo>
                    <a:pt x="15774" y="19090"/>
                  </a:lnTo>
                  <a:lnTo>
                    <a:pt x="15655" y="18828"/>
                  </a:lnTo>
                  <a:lnTo>
                    <a:pt x="15559" y="18567"/>
                  </a:lnTo>
                  <a:lnTo>
                    <a:pt x="15415" y="18357"/>
                  </a:lnTo>
                  <a:lnTo>
                    <a:pt x="15223" y="18174"/>
                  </a:lnTo>
                  <a:lnTo>
                    <a:pt x="15031" y="18017"/>
                  </a:lnTo>
                  <a:lnTo>
                    <a:pt x="14816" y="17887"/>
                  </a:lnTo>
                  <a:lnTo>
                    <a:pt x="15079" y="16658"/>
                  </a:lnTo>
                  <a:lnTo>
                    <a:pt x="15103" y="16605"/>
                  </a:lnTo>
                  <a:lnTo>
                    <a:pt x="15103" y="16579"/>
                  </a:lnTo>
                  <a:lnTo>
                    <a:pt x="17189" y="7165"/>
                  </a:lnTo>
                  <a:lnTo>
                    <a:pt x="18340" y="1961"/>
                  </a:lnTo>
                  <a:lnTo>
                    <a:pt x="21312" y="1961"/>
                  </a:lnTo>
                  <a:lnTo>
                    <a:pt x="21360" y="1935"/>
                  </a:lnTo>
                  <a:lnTo>
                    <a:pt x="21456" y="1909"/>
                  </a:lnTo>
                  <a:lnTo>
                    <a:pt x="21504" y="1831"/>
                  </a:lnTo>
                  <a:lnTo>
                    <a:pt x="21552" y="1778"/>
                  </a:lnTo>
                  <a:lnTo>
                    <a:pt x="21576" y="1726"/>
                  </a:lnTo>
                  <a:lnTo>
                    <a:pt x="21600" y="1647"/>
                  </a:lnTo>
                  <a:lnTo>
                    <a:pt x="21600" y="1491"/>
                  </a:lnTo>
                  <a:lnTo>
                    <a:pt x="21552" y="1334"/>
                  </a:lnTo>
                  <a:lnTo>
                    <a:pt x="21456" y="1229"/>
                  </a:lnTo>
                  <a:lnTo>
                    <a:pt x="21360" y="1203"/>
                  </a:lnTo>
                  <a:lnTo>
                    <a:pt x="21312" y="1177"/>
                  </a:lnTo>
                  <a:lnTo>
                    <a:pt x="21240" y="1177"/>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33" name="Forma libre 4344"/>
            <p:cNvSpPr/>
            <p:nvPr/>
          </p:nvSpPr>
          <p:spPr>
            <a:xfrm>
              <a:off x="2918321" y="964389"/>
              <a:ext cx="382543" cy="442655"/>
            </a:xfrm>
            <a:custGeom>
              <a:avLst/>
              <a:gdLst/>
              <a:ahLst/>
              <a:cxnLst>
                <a:cxn ang="0">
                  <a:pos x="wd2" y="hd2"/>
                </a:cxn>
                <a:cxn ang="5400000">
                  <a:pos x="wd2" y="hd2"/>
                </a:cxn>
                <a:cxn ang="10800000">
                  <a:pos x="wd2" y="hd2"/>
                </a:cxn>
                <a:cxn ang="16200000">
                  <a:pos x="wd2" y="hd2"/>
                </a:cxn>
              </a:cxnLst>
              <a:rect l="0" t="0" r="r" b="b"/>
              <a:pathLst>
                <a:path w="21600" h="21600" extrusionOk="0">
                  <a:moveTo>
                    <a:pt x="20893" y="3486"/>
                  </a:moveTo>
                  <a:lnTo>
                    <a:pt x="20844" y="3389"/>
                  </a:lnTo>
                  <a:lnTo>
                    <a:pt x="20795" y="3340"/>
                  </a:lnTo>
                  <a:lnTo>
                    <a:pt x="20698" y="3291"/>
                  </a:lnTo>
                  <a:lnTo>
                    <a:pt x="20625" y="3242"/>
                  </a:lnTo>
                  <a:lnTo>
                    <a:pt x="20527" y="3267"/>
                  </a:lnTo>
                  <a:lnTo>
                    <a:pt x="20381" y="3316"/>
                  </a:lnTo>
                  <a:lnTo>
                    <a:pt x="20308" y="3364"/>
                  </a:lnTo>
                  <a:lnTo>
                    <a:pt x="17358" y="6314"/>
                  </a:lnTo>
                  <a:lnTo>
                    <a:pt x="15749" y="6314"/>
                  </a:lnTo>
                  <a:lnTo>
                    <a:pt x="15749" y="4193"/>
                  </a:lnTo>
                  <a:lnTo>
                    <a:pt x="18309" y="1292"/>
                  </a:lnTo>
                  <a:lnTo>
                    <a:pt x="18358" y="1195"/>
                  </a:lnTo>
                  <a:lnTo>
                    <a:pt x="18406" y="1048"/>
                  </a:lnTo>
                  <a:lnTo>
                    <a:pt x="18406" y="951"/>
                  </a:lnTo>
                  <a:lnTo>
                    <a:pt x="18333" y="805"/>
                  </a:lnTo>
                  <a:lnTo>
                    <a:pt x="18284" y="756"/>
                  </a:lnTo>
                  <a:lnTo>
                    <a:pt x="18211" y="707"/>
                  </a:lnTo>
                  <a:lnTo>
                    <a:pt x="17870" y="561"/>
                  </a:lnTo>
                  <a:lnTo>
                    <a:pt x="17529" y="390"/>
                  </a:lnTo>
                  <a:lnTo>
                    <a:pt x="16797" y="195"/>
                  </a:lnTo>
                  <a:lnTo>
                    <a:pt x="16066" y="49"/>
                  </a:lnTo>
                  <a:lnTo>
                    <a:pt x="15676" y="24"/>
                  </a:lnTo>
                  <a:lnTo>
                    <a:pt x="15310" y="0"/>
                  </a:lnTo>
                  <a:lnTo>
                    <a:pt x="14993" y="0"/>
                  </a:lnTo>
                  <a:lnTo>
                    <a:pt x="14676" y="24"/>
                  </a:lnTo>
                  <a:lnTo>
                    <a:pt x="14359" y="73"/>
                  </a:lnTo>
                  <a:lnTo>
                    <a:pt x="14067" y="146"/>
                  </a:lnTo>
                  <a:lnTo>
                    <a:pt x="13750" y="195"/>
                  </a:lnTo>
                  <a:lnTo>
                    <a:pt x="13457" y="268"/>
                  </a:lnTo>
                  <a:lnTo>
                    <a:pt x="13140" y="366"/>
                  </a:lnTo>
                  <a:lnTo>
                    <a:pt x="12848" y="463"/>
                  </a:lnTo>
                  <a:lnTo>
                    <a:pt x="12312" y="756"/>
                  </a:lnTo>
                  <a:lnTo>
                    <a:pt x="12019" y="902"/>
                  </a:lnTo>
                  <a:lnTo>
                    <a:pt x="11751" y="1073"/>
                  </a:lnTo>
                  <a:lnTo>
                    <a:pt x="11531" y="1268"/>
                  </a:lnTo>
                  <a:lnTo>
                    <a:pt x="11263" y="1438"/>
                  </a:lnTo>
                  <a:lnTo>
                    <a:pt x="11019" y="1658"/>
                  </a:lnTo>
                  <a:lnTo>
                    <a:pt x="10800" y="1853"/>
                  </a:lnTo>
                  <a:lnTo>
                    <a:pt x="10459" y="2219"/>
                  </a:lnTo>
                  <a:lnTo>
                    <a:pt x="10142" y="2609"/>
                  </a:lnTo>
                  <a:lnTo>
                    <a:pt x="9874" y="3023"/>
                  </a:lnTo>
                  <a:lnTo>
                    <a:pt x="9654" y="3437"/>
                  </a:lnTo>
                  <a:lnTo>
                    <a:pt x="9435" y="3901"/>
                  </a:lnTo>
                  <a:lnTo>
                    <a:pt x="9264" y="4340"/>
                  </a:lnTo>
                  <a:lnTo>
                    <a:pt x="9118" y="4778"/>
                  </a:lnTo>
                  <a:lnTo>
                    <a:pt x="9020" y="5242"/>
                  </a:lnTo>
                  <a:lnTo>
                    <a:pt x="8972" y="5729"/>
                  </a:lnTo>
                  <a:lnTo>
                    <a:pt x="8923" y="6192"/>
                  </a:lnTo>
                  <a:lnTo>
                    <a:pt x="8947" y="6680"/>
                  </a:lnTo>
                  <a:lnTo>
                    <a:pt x="8972" y="7143"/>
                  </a:lnTo>
                  <a:lnTo>
                    <a:pt x="9045" y="7631"/>
                  </a:lnTo>
                  <a:lnTo>
                    <a:pt x="9167" y="8094"/>
                  </a:lnTo>
                  <a:lnTo>
                    <a:pt x="9313" y="8557"/>
                  </a:lnTo>
                  <a:lnTo>
                    <a:pt x="9508" y="8996"/>
                  </a:lnTo>
                  <a:lnTo>
                    <a:pt x="512" y="17992"/>
                  </a:lnTo>
                  <a:lnTo>
                    <a:pt x="390" y="18187"/>
                  </a:lnTo>
                  <a:lnTo>
                    <a:pt x="268" y="18358"/>
                  </a:lnTo>
                  <a:lnTo>
                    <a:pt x="171" y="18577"/>
                  </a:lnTo>
                  <a:lnTo>
                    <a:pt x="98" y="18748"/>
                  </a:lnTo>
                  <a:lnTo>
                    <a:pt x="49" y="18967"/>
                  </a:lnTo>
                  <a:lnTo>
                    <a:pt x="0" y="19406"/>
                  </a:lnTo>
                  <a:lnTo>
                    <a:pt x="24" y="19625"/>
                  </a:lnTo>
                  <a:lnTo>
                    <a:pt x="49" y="19820"/>
                  </a:lnTo>
                  <a:lnTo>
                    <a:pt x="98" y="20040"/>
                  </a:lnTo>
                  <a:lnTo>
                    <a:pt x="171" y="20235"/>
                  </a:lnTo>
                  <a:lnTo>
                    <a:pt x="268" y="20430"/>
                  </a:lnTo>
                  <a:lnTo>
                    <a:pt x="366" y="20600"/>
                  </a:lnTo>
                  <a:lnTo>
                    <a:pt x="488" y="20795"/>
                  </a:lnTo>
                  <a:lnTo>
                    <a:pt x="805" y="21112"/>
                  </a:lnTo>
                  <a:lnTo>
                    <a:pt x="1000" y="21234"/>
                  </a:lnTo>
                  <a:lnTo>
                    <a:pt x="1341" y="21429"/>
                  </a:lnTo>
                  <a:lnTo>
                    <a:pt x="1560" y="21502"/>
                  </a:lnTo>
                  <a:lnTo>
                    <a:pt x="1780" y="21551"/>
                  </a:lnTo>
                  <a:lnTo>
                    <a:pt x="1975" y="21576"/>
                  </a:lnTo>
                  <a:lnTo>
                    <a:pt x="2219" y="21600"/>
                  </a:lnTo>
                  <a:lnTo>
                    <a:pt x="2414" y="21576"/>
                  </a:lnTo>
                  <a:lnTo>
                    <a:pt x="2633" y="21551"/>
                  </a:lnTo>
                  <a:lnTo>
                    <a:pt x="2828" y="21502"/>
                  </a:lnTo>
                  <a:lnTo>
                    <a:pt x="3047" y="21429"/>
                  </a:lnTo>
                  <a:lnTo>
                    <a:pt x="3242" y="21332"/>
                  </a:lnTo>
                  <a:lnTo>
                    <a:pt x="3413" y="21234"/>
                  </a:lnTo>
                  <a:lnTo>
                    <a:pt x="3608" y="21112"/>
                  </a:lnTo>
                  <a:lnTo>
                    <a:pt x="12604" y="12116"/>
                  </a:lnTo>
                  <a:lnTo>
                    <a:pt x="13555" y="12482"/>
                  </a:lnTo>
                  <a:lnTo>
                    <a:pt x="13896" y="12555"/>
                  </a:lnTo>
                  <a:lnTo>
                    <a:pt x="14579" y="12653"/>
                  </a:lnTo>
                  <a:lnTo>
                    <a:pt x="14920" y="12677"/>
                  </a:lnTo>
                  <a:lnTo>
                    <a:pt x="15578" y="12677"/>
                  </a:lnTo>
                  <a:lnTo>
                    <a:pt x="15871" y="12653"/>
                  </a:lnTo>
                  <a:lnTo>
                    <a:pt x="16188" y="12628"/>
                  </a:lnTo>
                  <a:lnTo>
                    <a:pt x="16505" y="12580"/>
                  </a:lnTo>
                  <a:lnTo>
                    <a:pt x="16797" y="12507"/>
                  </a:lnTo>
                  <a:lnTo>
                    <a:pt x="17114" y="12409"/>
                  </a:lnTo>
                  <a:lnTo>
                    <a:pt x="17407" y="12312"/>
                  </a:lnTo>
                  <a:lnTo>
                    <a:pt x="17675" y="12214"/>
                  </a:lnTo>
                  <a:lnTo>
                    <a:pt x="17967" y="12092"/>
                  </a:lnTo>
                  <a:lnTo>
                    <a:pt x="18236" y="11946"/>
                  </a:lnTo>
                  <a:lnTo>
                    <a:pt x="18479" y="11800"/>
                  </a:lnTo>
                  <a:lnTo>
                    <a:pt x="19016" y="11458"/>
                  </a:lnTo>
                  <a:lnTo>
                    <a:pt x="19284" y="11263"/>
                  </a:lnTo>
                  <a:lnTo>
                    <a:pt x="19503" y="11068"/>
                  </a:lnTo>
                  <a:lnTo>
                    <a:pt x="19747" y="10824"/>
                  </a:lnTo>
                  <a:lnTo>
                    <a:pt x="20088" y="10459"/>
                  </a:lnTo>
                  <a:lnTo>
                    <a:pt x="20405" y="10069"/>
                  </a:lnTo>
                  <a:lnTo>
                    <a:pt x="20674" y="9654"/>
                  </a:lnTo>
                  <a:lnTo>
                    <a:pt x="20917" y="9215"/>
                  </a:lnTo>
                  <a:lnTo>
                    <a:pt x="21137" y="8777"/>
                  </a:lnTo>
                  <a:lnTo>
                    <a:pt x="21283" y="8289"/>
                  </a:lnTo>
                  <a:lnTo>
                    <a:pt x="21405" y="7826"/>
                  </a:lnTo>
                  <a:lnTo>
                    <a:pt x="21527" y="7338"/>
                  </a:lnTo>
                  <a:lnTo>
                    <a:pt x="21576" y="6875"/>
                  </a:lnTo>
                  <a:lnTo>
                    <a:pt x="21600" y="6363"/>
                  </a:lnTo>
                  <a:lnTo>
                    <a:pt x="21576" y="5875"/>
                  </a:lnTo>
                  <a:lnTo>
                    <a:pt x="21527" y="5388"/>
                  </a:lnTo>
                  <a:lnTo>
                    <a:pt x="21405" y="4876"/>
                  </a:lnTo>
                  <a:lnTo>
                    <a:pt x="21283" y="4413"/>
                  </a:lnTo>
                  <a:lnTo>
                    <a:pt x="20893" y="3486"/>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grpSp>
          <p:nvGrpSpPr>
            <p:cNvPr id="1142" name="Grupo 57"/>
            <p:cNvGrpSpPr/>
            <p:nvPr/>
          </p:nvGrpSpPr>
          <p:grpSpPr>
            <a:xfrm>
              <a:off x="5131375" y="959387"/>
              <a:ext cx="389029" cy="452660"/>
              <a:chOff x="-1" y="0"/>
              <a:chExt cx="389028" cy="452659"/>
            </a:xfrm>
          </p:grpSpPr>
          <p:sp>
            <p:nvSpPr>
              <p:cNvPr id="1134" name="Forma libre 497"/>
              <p:cNvSpPr/>
              <p:nvPr/>
            </p:nvSpPr>
            <p:spPr>
              <a:xfrm>
                <a:off x="-2" y="-1"/>
                <a:ext cx="389030" cy="2876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604"/>
                    </a:lnTo>
                    <a:lnTo>
                      <a:pt x="24" y="17303"/>
                    </a:lnTo>
                    <a:lnTo>
                      <a:pt x="48" y="17076"/>
                    </a:lnTo>
                    <a:lnTo>
                      <a:pt x="120" y="16813"/>
                    </a:lnTo>
                    <a:lnTo>
                      <a:pt x="191" y="16586"/>
                    </a:lnTo>
                    <a:lnTo>
                      <a:pt x="287" y="16360"/>
                    </a:lnTo>
                    <a:lnTo>
                      <a:pt x="550" y="15946"/>
                    </a:lnTo>
                    <a:lnTo>
                      <a:pt x="718" y="15795"/>
                    </a:lnTo>
                    <a:lnTo>
                      <a:pt x="718" y="1131"/>
                    </a:lnTo>
                    <a:lnTo>
                      <a:pt x="20882" y="1131"/>
                    </a:lnTo>
                    <a:lnTo>
                      <a:pt x="20882" y="20469"/>
                    </a:lnTo>
                    <a:lnTo>
                      <a:pt x="11506" y="20469"/>
                    </a:lnTo>
                    <a:lnTo>
                      <a:pt x="11506" y="21600"/>
                    </a:lnTo>
                    <a:lnTo>
                      <a:pt x="21600" y="21600"/>
                    </a:lnTo>
                    <a:lnTo>
                      <a:pt x="21600" y="0"/>
                    </a:lnTo>
                    <a:lnTo>
                      <a:pt x="0" y="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35" name="Forma libre 498"/>
              <p:cNvSpPr/>
              <p:nvPr/>
            </p:nvSpPr>
            <p:spPr>
              <a:xfrm>
                <a:off x="38903" y="45015"/>
                <a:ext cx="311221" cy="197570"/>
              </a:xfrm>
              <a:custGeom>
                <a:avLst/>
                <a:gdLst/>
                <a:ahLst/>
                <a:cxnLst>
                  <a:cxn ang="0">
                    <a:pos x="wd2" y="hd2"/>
                  </a:cxn>
                  <a:cxn ang="5400000">
                    <a:pos x="wd2" y="hd2"/>
                  </a:cxn>
                  <a:cxn ang="10800000">
                    <a:pos x="wd2" y="hd2"/>
                  </a:cxn>
                  <a:cxn ang="16200000">
                    <a:pos x="wd2" y="hd2"/>
                  </a:cxn>
                </a:cxnLst>
                <a:rect l="0" t="0" r="r" b="b"/>
                <a:pathLst>
                  <a:path w="21600" h="21600" extrusionOk="0">
                    <a:moveTo>
                      <a:pt x="10785" y="15814"/>
                    </a:moveTo>
                    <a:lnTo>
                      <a:pt x="10456" y="15814"/>
                    </a:lnTo>
                    <a:lnTo>
                      <a:pt x="10188" y="15704"/>
                    </a:lnTo>
                    <a:lnTo>
                      <a:pt x="9859" y="15594"/>
                    </a:lnTo>
                    <a:lnTo>
                      <a:pt x="9022" y="14822"/>
                    </a:lnTo>
                    <a:lnTo>
                      <a:pt x="8813" y="14492"/>
                    </a:lnTo>
                    <a:lnTo>
                      <a:pt x="8574" y="14106"/>
                    </a:lnTo>
                    <a:lnTo>
                      <a:pt x="8395" y="13665"/>
                    </a:lnTo>
                    <a:lnTo>
                      <a:pt x="8186" y="13280"/>
                    </a:lnTo>
                    <a:lnTo>
                      <a:pt x="8037" y="12784"/>
                    </a:lnTo>
                    <a:lnTo>
                      <a:pt x="7917" y="12288"/>
                    </a:lnTo>
                    <a:lnTo>
                      <a:pt x="7768" y="11737"/>
                    </a:lnTo>
                    <a:lnTo>
                      <a:pt x="7708" y="11186"/>
                    </a:lnTo>
                    <a:lnTo>
                      <a:pt x="7678" y="10580"/>
                    </a:lnTo>
                    <a:lnTo>
                      <a:pt x="7648" y="10029"/>
                    </a:lnTo>
                    <a:lnTo>
                      <a:pt x="7708" y="8816"/>
                    </a:lnTo>
                    <a:lnTo>
                      <a:pt x="7768" y="8320"/>
                    </a:lnTo>
                    <a:lnTo>
                      <a:pt x="7917" y="7769"/>
                    </a:lnTo>
                    <a:lnTo>
                      <a:pt x="8037" y="7218"/>
                    </a:lnTo>
                    <a:lnTo>
                      <a:pt x="8186" y="6778"/>
                    </a:lnTo>
                    <a:lnTo>
                      <a:pt x="8395" y="6337"/>
                    </a:lnTo>
                    <a:lnTo>
                      <a:pt x="8574" y="5951"/>
                    </a:lnTo>
                    <a:lnTo>
                      <a:pt x="8813" y="5510"/>
                    </a:lnTo>
                    <a:lnTo>
                      <a:pt x="9022" y="5235"/>
                    </a:lnTo>
                    <a:lnTo>
                      <a:pt x="9321" y="4959"/>
                    </a:lnTo>
                    <a:lnTo>
                      <a:pt x="9560" y="4629"/>
                    </a:lnTo>
                    <a:lnTo>
                      <a:pt x="9859" y="4463"/>
                    </a:lnTo>
                    <a:lnTo>
                      <a:pt x="10188" y="4353"/>
                    </a:lnTo>
                    <a:lnTo>
                      <a:pt x="10456" y="4243"/>
                    </a:lnTo>
                    <a:lnTo>
                      <a:pt x="11114" y="4243"/>
                    </a:lnTo>
                    <a:lnTo>
                      <a:pt x="11442" y="4353"/>
                    </a:lnTo>
                    <a:lnTo>
                      <a:pt x="11711" y="4463"/>
                    </a:lnTo>
                    <a:lnTo>
                      <a:pt x="12040" y="4629"/>
                    </a:lnTo>
                    <a:lnTo>
                      <a:pt x="12309" y="4959"/>
                    </a:lnTo>
                    <a:lnTo>
                      <a:pt x="12548" y="5235"/>
                    </a:lnTo>
                    <a:lnTo>
                      <a:pt x="12817" y="5510"/>
                    </a:lnTo>
                    <a:lnTo>
                      <a:pt x="13026" y="5951"/>
                    </a:lnTo>
                    <a:lnTo>
                      <a:pt x="13235" y="6337"/>
                    </a:lnTo>
                    <a:lnTo>
                      <a:pt x="13414" y="6778"/>
                    </a:lnTo>
                    <a:lnTo>
                      <a:pt x="13563" y="7218"/>
                    </a:lnTo>
                    <a:lnTo>
                      <a:pt x="13713" y="7769"/>
                    </a:lnTo>
                    <a:lnTo>
                      <a:pt x="13802" y="8320"/>
                    </a:lnTo>
                    <a:lnTo>
                      <a:pt x="13892" y="8816"/>
                    </a:lnTo>
                    <a:lnTo>
                      <a:pt x="13952" y="10029"/>
                    </a:lnTo>
                    <a:lnTo>
                      <a:pt x="13922" y="10580"/>
                    </a:lnTo>
                    <a:lnTo>
                      <a:pt x="13892" y="11186"/>
                    </a:lnTo>
                    <a:lnTo>
                      <a:pt x="13713" y="12288"/>
                    </a:lnTo>
                    <a:lnTo>
                      <a:pt x="13414" y="13280"/>
                    </a:lnTo>
                    <a:lnTo>
                      <a:pt x="13235" y="13665"/>
                    </a:lnTo>
                    <a:lnTo>
                      <a:pt x="13026" y="14106"/>
                    </a:lnTo>
                    <a:lnTo>
                      <a:pt x="12817" y="14492"/>
                    </a:lnTo>
                    <a:lnTo>
                      <a:pt x="12548" y="14822"/>
                    </a:lnTo>
                    <a:lnTo>
                      <a:pt x="12309" y="15098"/>
                    </a:lnTo>
                    <a:lnTo>
                      <a:pt x="12040" y="15318"/>
                    </a:lnTo>
                    <a:lnTo>
                      <a:pt x="11711" y="15594"/>
                    </a:lnTo>
                    <a:lnTo>
                      <a:pt x="11442" y="15704"/>
                    </a:lnTo>
                    <a:lnTo>
                      <a:pt x="11114" y="15814"/>
                    </a:lnTo>
                    <a:lnTo>
                      <a:pt x="10785" y="15814"/>
                    </a:lnTo>
                    <a:close/>
                    <a:moveTo>
                      <a:pt x="3167" y="8376"/>
                    </a:moveTo>
                    <a:lnTo>
                      <a:pt x="2868" y="8320"/>
                    </a:lnTo>
                    <a:lnTo>
                      <a:pt x="2629" y="8210"/>
                    </a:lnTo>
                    <a:lnTo>
                      <a:pt x="2390" y="7935"/>
                    </a:lnTo>
                    <a:lnTo>
                      <a:pt x="2211" y="7659"/>
                    </a:lnTo>
                    <a:lnTo>
                      <a:pt x="2032" y="7218"/>
                    </a:lnTo>
                    <a:lnTo>
                      <a:pt x="1912" y="6833"/>
                    </a:lnTo>
                    <a:lnTo>
                      <a:pt x="1822" y="6337"/>
                    </a:lnTo>
                    <a:lnTo>
                      <a:pt x="1822" y="5345"/>
                    </a:lnTo>
                    <a:lnTo>
                      <a:pt x="1912" y="4849"/>
                    </a:lnTo>
                    <a:lnTo>
                      <a:pt x="2032" y="4463"/>
                    </a:lnTo>
                    <a:lnTo>
                      <a:pt x="2211" y="4078"/>
                    </a:lnTo>
                    <a:lnTo>
                      <a:pt x="2390" y="3802"/>
                    </a:lnTo>
                    <a:lnTo>
                      <a:pt x="2629" y="3582"/>
                    </a:lnTo>
                    <a:lnTo>
                      <a:pt x="2868" y="3471"/>
                    </a:lnTo>
                    <a:lnTo>
                      <a:pt x="3167" y="3416"/>
                    </a:lnTo>
                    <a:lnTo>
                      <a:pt x="3406" y="3471"/>
                    </a:lnTo>
                    <a:lnTo>
                      <a:pt x="3675" y="3582"/>
                    </a:lnTo>
                    <a:lnTo>
                      <a:pt x="3914" y="3802"/>
                    </a:lnTo>
                    <a:lnTo>
                      <a:pt x="4093" y="4078"/>
                    </a:lnTo>
                    <a:lnTo>
                      <a:pt x="4272" y="4463"/>
                    </a:lnTo>
                    <a:lnTo>
                      <a:pt x="4392" y="4849"/>
                    </a:lnTo>
                    <a:lnTo>
                      <a:pt x="4481" y="5345"/>
                    </a:lnTo>
                    <a:lnTo>
                      <a:pt x="4511" y="5896"/>
                    </a:lnTo>
                    <a:lnTo>
                      <a:pt x="4481" y="6337"/>
                    </a:lnTo>
                    <a:lnTo>
                      <a:pt x="4422" y="6833"/>
                    </a:lnTo>
                    <a:lnTo>
                      <a:pt x="4272" y="7218"/>
                    </a:lnTo>
                    <a:lnTo>
                      <a:pt x="4093" y="7659"/>
                    </a:lnTo>
                    <a:lnTo>
                      <a:pt x="3914" y="7935"/>
                    </a:lnTo>
                    <a:lnTo>
                      <a:pt x="3675" y="8210"/>
                    </a:lnTo>
                    <a:lnTo>
                      <a:pt x="3406" y="8320"/>
                    </a:lnTo>
                    <a:lnTo>
                      <a:pt x="3167" y="8376"/>
                    </a:lnTo>
                    <a:close/>
                    <a:moveTo>
                      <a:pt x="18433" y="13335"/>
                    </a:moveTo>
                    <a:lnTo>
                      <a:pt x="18702" y="13390"/>
                    </a:lnTo>
                    <a:lnTo>
                      <a:pt x="18971" y="13500"/>
                    </a:lnTo>
                    <a:lnTo>
                      <a:pt x="19180" y="13720"/>
                    </a:lnTo>
                    <a:lnTo>
                      <a:pt x="19419" y="14051"/>
                    </a:lnTo>
                    <a:lnTo>
                      <a:pt x="19568" y="14437"/>
                    </a:lnTo>
                    <a:lnTo>
                      <a:pt x="19688" y="14878"/>
                    </a:lnTo>
                    <a:lnTo>
                      <a:pt x="19748" y="15318"/>
                    </a:lnTo>
                    <a:lnTo>
                      <a:pt x="19807" y="15814"/>
                    </a:lnTo>
                    <a:lnTo>
                      <a:pt x="19748" y="16365"/>
                    </a:lnTo>
                    <a:lnTo>
                      <a:pt x="19688" y="16806"/>
                    </a:lnTo>
                    <a:lnTo>
                      <a:pt x="19568" y="17247"/>
                    </a:lnTo>
                    <a:lnTo>
                      <a:pt x="19419" y="17578"/>
                    </a:lnTo>
                    <a:lnTo>
                      <a:pt x="19180" y="17853"/>
                    </a:lnTo>
                    <a:lnTo>
                      <a:pt x="18971" y="18129"/>
                    </a:lnTo>
                    <a:lnTo>
                      <a:pt x="18702" y="18239"/>
                    </a:lnTo>
                    <a:lnTo>
                      <a:pt x="18433" y="18294"/>
                    </a:lnTo>
                    <a:lnTo>
                      <a:pt x="18164" y="18239"/>
                    </a:lnTo>
                    <a:lnTo>
                      <a:pt x="17925" y="18129"/>
                    </a:lnTo>
                    <a:lnTo>
                      <a:pt x="17686" y="17853"/>
                    </a:lnTo>
                    <a:lnTo>
                      <a:pt x="17477" y="17578"/>
                    </a:lnTo>
                    <a:lnTo>
                      <a:pt x="17328" y="17247"/>
                    </a:lnTo>
                    <a:lnTo>
                      <a:pt x="17208" y="16806"/>
                    </a:lnTo>
                    <a:lnTo>
                      <a:pt x="17119" y="16365"/>
                    </a:lnTo>
                    <a:lnTo>
                      <a:pt x="17089" y="15814"/>
                    </a:lnTo>
                    <a:lnTo>
                      <a:pt x="17119" y="15318"/>
                    </a:lnTo>
                    <a:lnTo>
                      <a:pt x="17208" y="14878"/>
                    </a:lnTo>
                    <a:lnTo>
                      <a:pt x="17328" y="14437"/>
                    </a:lnTo>
                    <a:lnTo>
                      <a:pt x="17477" y="14051"/>
                    </a:lnTo>
                    <a:lnTo>
                      <a:pt x="17686" y="13720"/>
                    </a:lnTo>
                    <a:lnTo>
                      <a:pt x="17925" y="13500"/>
                    </a:lnTo>
                    <a:lnTo>
                      <a:pt x="18164" y="13390"/>
                    </a:lnTo>
                    <a:lnTo>
                      <a:pt x="18433" y="13335"/>
                    </a:lnTo>
                    <a:close/>
                    <a:moveTo>
                      <a:pt x="11681" y="21600"/>
                    </a:moveTo>
                    <a:lnTo>
                      <a:pt x="19987" y="21600"/>
                    </a:lnTo>
                    <a:lnTo>
                      <a:pt x="20136" y="21545"/>
                    </a:lnTo>
                    <a:lnTo>
                      <a:pt x="20345" y="21490"/>
                    </a:lnTo>
                    <a:lnTo>
                      <a:pt x="20644" y="21269"/>
                    </a:lnTo>
                    <a:lnTo>
                      <a:pt x="20823" y="21049"/>
                    </a:lnTo>
                    <a:lnTo>
                      <a:pt x="20943" y="20884"/>
                    </a:lnTo>
                    <a:lnTo>
                      <a:pt x="21182" y="20443"/>
                    </a:lnTo>
                    <a:lnTo>
                      <a:pt x="21301" y="20167"/>
                    </a:lnTo>
                    <a:lnTo>
                      <a:pt x="21361" y="19892"/>
                    </a:lnTo>
                    <a:lnTo>
                      <a:pt x="21451" y="19616"/>
                    </a:lnTo>
                    <a:lnTo>
                      <a:pt x="21510" y="19286"/>
                    </a:lnTo>
                    <a:lnTo>
                      <a:pt x="21540" y="19010"/>
                    </a:lnTo>
                    <a:lnTo>
                      <a:pt x="21600" y="18624"/>
                    </a:lnTo>
                    <a:lnTo>
                      <a:pt x="21600" y="3031"/>
                    </a:lnTo>
                    <a:lnTo>
                      <a:pt x="21540" y="2700"/>
                    </a:lnTo>
                    <a:lnTo>
                      <a:pt x="21510" y="2369"/>
                    </a:lnTo>
                    <a:lnTo>
                      <a:pt x="21451" y="2094"/>
                    </a:lnTo>
                    <a:lnTo>
                      <a:pt x="21361" y="1818"/>
                    </a:lnTo>
                    <a:lnTo>
                      <a:pt x="21301" y="1488"/>
                    </a:lnTo>
                    <a:lnTo>
                      <a:pt x="21062" y="1047"/>
                    </a:lnTo>
                    <a:lnTo>
                      <a:pt x="20943" y="771"/>
                    </a:lnTo>
                    <a:lnTo>
                      <a:pt x="20823" y="606"/>
                    </a:lnTo>
                    <a:lnTo>
                      <a:pt x="20644" y="441"/>
                    </a:lnTo>
                    <a:lnTo>
                      <a:pt x="20345" y="220"/>
                    </a:lnTo>
                    <a:lnTo>
                      <a:pt x="20136" y="165"/>
                    </a:lnTo>
                    <a:lnTo>
                      <a:pt x="19987" y="110"/>
                    </a:lnTo>
                    <a:lnTo>
                      <a:pt x="19807" y="110"/>
                    </a:lnTo>
                    <a:lnTo>
                      <a:pt x="1822" y="0"/>
                    </a:lnTo>
                    <a:lnTo>
                      <a:pt x="1613" y="110"/>
                    </a:lnTo>
                    <a:lnTo>
                      <a:pt x="1434" y="165"/>
                    </a:lnTo>
                    <a:lnTo>
                      <a:pt x="1285" y="220"/>
                    </a:lnTo>
                    <a:lnTo>
                      <a:pt x="1105" y="331"/>
                    </a:lnTo>
                    <a:lnTo>
                      <a:pt x="956" y="441"/>
                    </a:lnTo>
                    <a:lnTo>
                      <a:pt x="657" y="771"/>
                    </a:lnTo>
                    <a:lnTo>
                      <a:pt x="538" y="1047"/>
                    </a:lnTo>
                    <a:lnTo>
                      <a:pt x="299" y="1488"/>
                    </a:lnTo>
                    <a:lnTo>
                      <a:pt x="209" y="1818"/>
                    </a:lnTo>
                    <a:lnTo>
                      <a:pt x="90" y="2369"/>
                    </a:lnTo>
                    <a:lnTo>
                      <a:pt x="30" y="3031"/>
                    </a:lnTo>
                    <a:lnTo>
                      <a:pt x="0" y="3416"/>
                    </a:lnTo>
                    <a:lnTo>
                      <a:pt x="0" y="16751"/>
                    </a:lnTo>
                    <a:lnTo>
                      <a:pt x="657" y="16476"/>
                    </a:lnTo>
                    <a:lnTo>
                      <a:pt x="1374" y="16200"/>
                    </a:lnTo>
                    <a:lnTo>
                      <a:pt x="2032" y="16035"/>
                    </a:lnTo>
                    <a:lnTo>
                      <a:pt x="2689" y="15980"/>
                    </a:lnTo>
                    <a:lnTo>
                      <a:pt x="3764" y="15869"/>
                    </a:lnTo>
                    <a:lnTo>
                      <a:pt x="4511" y="15814"/>
                    </a:lnTo>
                    <a:lnTo>
                      <a:pt x="5139" y="15869"/>
                    </a:lnTo>
                    <a:lnTo>
                      <a:pt x="6154" y="15924"/>
                    </a:lnTo>
                    <a:lnTo>
                      <a:pt x="7290" y="16145"/>
                    </a:lnTo>
                    <a:lnTo>
                      <a:pt x="7947" y="16365"/>
                    </a:lnTo>
                    <a:lnTo>
                      <a:pt x="8544" y="16531"/>
                    </a:lnTo>
                    <a:lnTo>
                      <a:pt x="9142" y="16806"/>
                    </a:lnTo>
                    <a:lnTo>
                      <a:pt x="9739" y="17192"/>
                    </a:lnTo>
                    <a:lnTo>
                      <a:pt x="10277" y="17522"/>
                    </a:lnTo>
                    <a:lnTo>
                      <a:pt x="10755" y="18018"/>
                    </a:lnTo>
                    <a:lnTo>
                      <a:pt x="10934" y="18294"/>
                    </a:lnTo>
                    <a:lnTo>
                      <a:pt x="11144" y="18569"/>
                    </a:lnTo>
                    <a:lnTo>
                      <a:pt x="11442" y="19231"/>
                    </a:lnTo>
                    <a:lnTo>
                      <a:pt x="11562" y="19616"/>
                    </a:lnTo>
                    <a:lnTo>
                      <a:pt x="11622" y="19947"/>
                    </a:lnTo>
                    <a:lnTo>
                      <a:pt x="11681" y="20333"/>
                    </a:lnTo>
                    <a:lnTo>
                      <a:pt x="11681" y="2160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36" name="Forma libre 499"/>
              <p:cNvSpPr/>
              <p:nvPr/>
            </p:nvSpPr>
            <p:spPr>
              <a:xfrm>
                <a:off x="12968" y="400135"/>
                <a:ext cx="181547" cy="525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9138"/>
                    </a:lnTo>
                    <a:lnTo>
                      <a:pt x="103" y="10800"/>
                    </a:lnTo>
                    <a:lnTo>
                      <a:pt x="154" y="11215"/>
                    </a:lnTo>
                    <a:lnTo>
                      <a:pt x="257" y="11631"/>
                    </a:lnTo>
                    <a:lnTo>
                      <a:pt x="257" y="11838"/>
                    </a:lnTo>
                    <a:lnTo>
                      <a:pt x="308" y="12254"/>
                    </a:lnTo>
                    <a:lnTo>
                      <a:pt x="410" y="12877"/>
                    </a:lnTo>
                    <a:lnTo>
                      <a:pt x="564" y="13500"/>
                    </a:lnTo>
                    <a:lnTo>
                      <a:pt x="667" y="13500"/>
                    </a:lnTo>
                    <a:lnTo>
                      <a:pt x="1026" y="14538"/>
                    </a:lnTo>
                    <a:lnTo>
                      <a:pt x="1590" y="15785"/>
                    </a:lnTo>
                    <a:lnTo>
                      <a:pt x="1642" y="15992"/>
                    </a:lnTo>
                    <a:lnTo>
                      <a:pt x="1847" y="16408"/>
                    </a:lnTo>
                    <a:lnTo>
                      <a:pt x="2104" y="16615"/>
                    </a:lnTo>
                    <a:lnTo>
                      <a:pt x="2257" y="16823"/>
                    </a:lnTo>
                    <a:lnTo>
                      <a:pt x="2309" y="16823"/>
                    </a:lnTo>
                    <a:lnTo>
                      <a:pt x="2514" y="17238"/>
                    </a:lnTo>
                    <a:lnTo>
                      <a:pt x="2719" y="17446"/>
                    </a:lnTo>
                    <a:lnTo>
                      <a:pt x="2976" y="17654"/>
                    </a:lnTo>
                    <a:lnTo>
                      <a:pt x="3284" y="18069"/>
                    </a:lnTo>
                    <a:lnTo>
                      <a:pt x="3386" y="18069"/>
                    </a:lnTo>
                    <a:lnTo>
                      <a:pt x="4207" y="19108"/>
                    </a:lnTo>
                    <a:lnTo>
                      <a:pt x="5028" y="19731"/>
                    </a:lnTo>
                    <a:lnTo>
                      <a:pt x="5900" y="20146"/>
                    </a:lnTo>
                    <a:lnTo>
                      <a:pt x="6824" y="20562"/>
                    </a:lnTo>
                    <a:lnTo>
                      <a:pt x="8517" y="21185"/>
                    </a:lnTo>
                    <a:lnTo>
                      <a:pt x="10107" y="21600"/>
                    </a:lnTo>
                    <a:lnTo>
                      <a:pt x="11544" y="21600"/>
                    </a:lnTo>
                    <a:lnTo>
                      <a:pt x="13083" y="21185"/>
                    </a:lnTo>
                    <a:lnTo>
                      <a:pt x="14828" y="20562"/>
                    </a:lnTo>
                    <a:lnTo>
                      <a:pt x="15700" y="20146"/>
                    </a:lnTo>
                    <a:lnTo>
                      <a:pt x="16521" y="19731"/>
                    </a:lnTo>
                    <a:lnTo>
                      <a:pt x="17444" y="19108"/>
                    </a:lnTo>
                    <a:lnTo>
                      <a:pt x="18265" y="18069"/>
                    </a:lnTo>
                    <a:lnTo>
                      <a:pt x="18368" y="18069"/>
                    </a:lnTo>
                    <a:lnTo>
                      <a:pt x="18470" y="17862"/>
                    </a:lnTo>
                    <a:lnTo>
                      <a:pt x="19086" y="17238"/>
                    </a:lnTo>
                    <a:lnTo>
                      <a:pt x="19291" y="16823"/>
                    </a:lnTo>
                    <a:lnTo>
                      <a:pt x="19394" y="16823"/>
                    </a:lnTo>
                    <a:lnTo>
                      <a:pt x="19445" y="16615"/>
                    </a:lnTo>
                    <a:lnTo>
                      <a:pt x="19753" y="16408"/>
                    </a:lnTo>
                    <a:lnTo>
                      <a:pt x="20010" y="15992"/>
                    </a:lnTo>
                    <a:lnTo>
                      <a:pt x="20010" y="15785"/>
                    </a:lnTo>
                    <a:lnTo>
                      <a:pt x="20061" y="15785"/>
                    </a:lnTo>
                    <a:lnTo>
                      <a:pt x="20574" y="14538"/>
                    </a:lnTo>
                    <a:lnTo>
                      <a:pt x="20984" y="13500"/>
                    </a:lnTo>
                    <a:lnTo>
                      <a:pt x="21190" y="12877"/>
                    </a:lnTo>
                    <a:lnTo>
                      <a:pt x="21343" y="12254"/>
                    </a:lnTo>
                    <a:lnTo>
                      <a:pt x="21395" y="11838"/>
                    </a:lnTo>
                    <a:lnTo>
                      <a:pt x="21395" y="11631"/>
                    </a:lnTo>
                    <a:lnTo>
                      <a:pt x="21497" y="11215"/>
                    </a:lnTo>
                    <a:lnTo>
                      <a:pt x="21549" y="10800"/>
                    </a:lnTo>
                    <a:lnTo>
                      <a:pt x="21600" y="9969"/>
                    </a:lnTo>
                    <a:lnTo>
                      <a:pt x="21600" y="0"/>
                    </a:lnTo>
                    <a:lnTo>
                      <a:pt x="21036" y="831"/>
                    </a:lnTo>
                    <a:lnTo>
                      <a:pt x="20471" y="1454"/>
                    </a:lnTo>
                    <a:lnTo>
                      <a:pt x="19137" y="2700"/>
                    </a:lnTo>
                    <a:lnTo>
                      <a:pt x="17649" y="3946"/>
                    </a:lnTo>
                    <a:lnTo>
                      <a:pt x="16110" y="4777"/>
                    </a:lnTo>
                    <a:lnTo>
                      <a:pt x="14571" y="5192"/>
                    </a:lnTo>
                    <a:lnTo>
                      <a:pt x="13134" y="5608"/>
                    </a:lnTo>
                    <a:lnTo>
                      <a:pt x="11852" y="5815"/>
                    </a:lnTo>
                    <a:lnTo>
                      <a:pt x="9800" y="5815"/>
                    </a:lnTo>
                    <a:lnTo>
                      <a:pt x="8517" y="5608"/>
                    </a:lnTo>
                    <a:lnTo>
                      <a:pt x="7080" y="5192"/>
                    </a:lnTo>
                    <a:lnTo>
                      <a:pt x="5541" y="4777"/>
                    </a:lnTo>
                    <a:lnTo>
                      <a:pt x="4002" y="3946"/>
                    </a:lnTo>
                    <a:lnTo>
                      <a:pt x="2514" y="2700"/>
                    </a:lnTo>
                    <a:lnTo>
                      <a:pt x="1796" y="2077"/>
                    </a:lnTo>
                    <a:lnTo>
                      <a:pt x="1129" y="1454"/>
                    </a:lnTo>
                    <a:lnTo>
                      <a:pt x="513" y="831"/>
                    </a:lnTo>
                    <a:lnTo>
                      <a:pt x="0" y="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37" name="Forma libre 500"/>
              <p:cNvSpPr/>
              <p:nvPr/>
            </p:nvSpPr>
            <p:spPr>
              <a:xfrm>
                <a:off x="12968" y="205069"/>
                <a:ext cx="181547" cy="45018"/>
              </a:xfrm>
              <a:custGeom>
                <a:avLst/>
                <a:gdLst/>
                <a:ahLst/>
                <a:cxnLst>
                  <a:cxn ang="0">
                    <a:pos x="wd2" y="hd2"/>
                  </a:cxn>
                  <a:cxn ang="5400000">
                    <a:pos x="wd2" y="hd2"/>
                  </a:cxn>
                  <a:cxn ang="10800000">
                    <a:pos x="wd2" y="hd2"/>
                  </a:cxn>
                  <a:cxn ang="16200000">
                    <a:pos x="wd2" y="hd2"/>
                  </a:cxn>
                </a:cxnLst>
                <a:rect l="0" t="0" r="r" b="b"/>
                <a:pathLst>
                  <a:path w="21600" h="21600" extrusionOk="0">
                    <a:moveTo>
                      <a:pt x="21600" y="13920"/>
                    </a:moveTo>
                    <a:lnTo>
                      <a:pt x="21549" y="13200"/>
                    </a:lnTo>
                    <a:lnTo>
                      <a:pt x="21497" y="12000"/>
                    </a:lnTo>
                    <a:lnTo>
                      <a:pt x="21394" y="11280"/>
                    </a:lnTo>
                    <a:lnTo>
                      <a:pt x="20880" y="8880"/>
                    </a:lnTo>
                    <a:lnTo>
                      <a:pt x="20417" y="7680"/>
                    </a:lnTo>
                    <a:lnTo>
                      <a:pt x="19851" y="6480"/>
                    </a:lnTo>
                    <a:lnTo>
                      <a:pt x="19234" y="5280"/>
                    </a:lnTo>
                    <a:lnTo>
                      <a:pt x="18514" y="4320"/>
                    </a:lnTo>
                    <a:lnTo>
                      <a:pt x="17743" y="3360"/>
                    </a:lnTo>
                    <a:lnTo>
                      <a:pt x="16097" y="2160"/>
                    </a:lnTo>
                    <a:lnTo>
                      <a:pt x="14246" y="720"/>
                    </a:lnTo>
                    <a:lnTo>
                      <a:pt x="12497" y="240"/>
                    </a:lnTo>
                    <a:lnTo>
                      <a:pt x="10800" y="0"/>
                    </a:lnTo>
                    <a:lnTo>
                      <a:pt x="8846" y="240"/>
                    </a:lnTo>
                    <a:lnTo>
                      <a:pt x="6840" y="960"/>
                    </a:lnTo>
                    <a:lnTo>
                      <a:pt x="5811" y="1680"/>
                    </a:lnTo>
                    <a:lnTo>
                      <a:pt x="4834" y="2640"/>
                    </a:lnTo>
                    <a:lnTo>
                      <a:pt x="3909" y="3360"/>
                    </a:lnTo>
                    <a:lnTo>
                      <a:pt x="3034" y="4320"/>
                    </a:lnTo>
                    <a:lnTo>
                      <a:pt x="2829" y="4560"/>
                    </a:lnTo>
                    <a:lnTo>
                      <a:pt x="2674" y="4800"/>
                    </a:lnTo>
                    <a:lnTo>
                      <a:pt x="2263" y="5280"/>
                    </a:lnTo>
                    <a:lnTo>
                      <a:pt x="2211" y="5760"/>
                    </a:lnTo>
                    <a:lnTo>
                      <a:pt x="2057" y="5760"/>
                    </a:lnTo>
                    <a:lnTo>
                      <a:pt x="1800" y="6240"/>
                    </a:lnTo>
                    <a:lnTo>
                      <a:pt x="1594" y="6720"/>
                    </a:lnTo>
                    <a:lnTo>
                      <a:pt x="1543" y="6720"/>
                    </a:lnTo>
                    <a:lnTo>
                      <a:pt x="977" y="7920"/>
                    </a:lnTo>
                    <a:lnTo>
                      <a:pt x="617" y="9600"/>
                    </a:lnTo>
                    <a:lnTo>
                      <a:pt x="514" y="9600"/>
                    </a:lnTo>
                    <a:lnTo>
                      <a:pt x="360" y="10320"/>
                    </a:lnTo>
                    <a:lnTo>
                      <a:pt x="257" y="11040"/>
                    </a:lnTo>
                    <a:lnTo>
                      <a:pt x="206" y="11280"/>
                    </a:lnTo>
                    <a:lnTo>
                      <a:pt x="206" y="11520"/>
                    </a:lnTo>
                    <a:lnTo>
                      <a:pt x="103" y="12000"/>
                    </a:lnTo>
                    <a:lnTo>
                      <a:pt x="51" y="12480"/>
                    </a:lnTo>
                    <a:lnTo>
                      <a:pt x="0" y="13440"/>
                    </a:lnTo>
                    <a:lnTo>
                      <a:pt x="0" y="13920"/>
                    </a:lnTo>
                    <a:lnTo>
                      <a:pt x="411" y="15120"/>
                    </a:lnTo>
                    <a:lnTo>
                      <a:pt x="1131" y="16320"/>
                    </a:lnTo>
                    <a:lnTo>
                      <a:pt x="2211" y="17760"/>
                    </a:lnTo>
                    <a:lnTo>
                      <a:pt x="3446" y="18720"/>
                    </a:lnTo>
                    <a:lnTo>
                      <a:pt x="4937" y="20160"/>
                    </a:lnTo>
                    <a:lnTo>
                      <a:pt x="6737" y="20880"/>
                    </a:lnTo>
                    <a:lnTo>
                      <a:pt x="8640" y="21600"/>
                    </a:lnTo>
                    <a:lnTo>
                      <a:pt x="12909" y="21600"/>
                    </a:lnTo>
                    <a:lnTo>
                      <a:pt x="14863" y="20880"/>
                    </a:lnTo>
                    <a:lnTo>
                      <a:pt x="16611" y="20160"/>
                    </a:lnTo>
                    <a:lnTo>
                      <a:pt x="18154" y="18720"/>
                    </a:lnTo>
                    <a:lnTo>
                      <a:pt x="19389" y="17760"/>
                    </a:lnTo>
                    <a:lnTo>
                      <a:pt x="20469" y="16320"/>
                    </a:lnTo>
                    <a:lnTo>
                      <a:pt x="21189" y="14880"/>
                    </a:lnTo>
                    <a:lnTo>
                      <a:pt x="21600" y="1392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38" name="Forma libre 501"/>
              <p:cNvSpPr/>
              <p:nvPr/>
            </p:nvSpPr>
            <p:spPr>
              <a:xfrm>
                <a:off x="12968" y="250084"/>
                <a:ext cx="181547" cy="37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096"/>
                    </a:lnTo>
                    <a:lnTo>
                      <a:pt x="410" y="13248"/>
                    </a:lnTo>
                    <a:lnTo>
                      <a:pt x="1129" y="14976"/>
                    </a:lnTo>
                    <a:lnTo>
                      <a:pt x="2206" y="16416"/>
                    </a:lnTo>
                    <a:lnTo>
                      <a:pt x="3438" y="17856"/>
                    </a:lnTo>
                    <a:lnTo>
                      <a:pt x="4977" y="19584"/>
                    </a:lnTo>
                    <a:lnTo>
                      <a:pt x="6670" y="20448"/>
                    </a:lnTo>
                    <a:lnTo>
                      <a:pt x="8671" y="21312"/>
                    </a:lnTo>
                    <a:lnTo>
                      <a:pt x="10826" y="21600"/>
                    </a:lnTo>
                    <a:lnTo>
                      <a:pt x="12981" y="21312"/>
                    </a:lnTo>
                    <a:lnTo>
                      <a:pt x="14879" y="20448"/>
                    </a:lnTo>
                    <a:lnTo>
                      <a:pt x="16675" y="19584"/>
                    </a:lnTo>
                    <a:lnTo>
                      <a:pt x="18214" y="17856"/>
                    </a:lnTo>
                    <a:lnTo>
                      <a:pt x="19445" y="16416"/>
                    </a:lnTo>
                    <a:lnTo>
                      <a:pt x="20471" y="14976"/>
                    </a:lnTo>
                    <a:lnTo>
                      <a:pt x="21241" y="13248"/>
                    </a:lnTo>
                    <a:lnTo>
                      <a:pt x="21600" y="12096"/>
                    </a:lnTo>
                    <a:lnTo>
                      <a:pt x="21600" y="0"/>
                    </a:lnTo>
                    <a:lnTo>
                      <a:pt x="20471" y="2304"/>
                    </a:lnTo>
                    <a:lnTo>
                      <a:pt x="19804" y="3456"/>
                    </a:lnTo>
                    <a:lnTo>
                      <a:pt x="19137" y="4032"/>
                    </a:lnTo>
                    <a:lnTo>
                      <a:pt x="17649" y="5472"/>
                    </a:lnTo>
                    <a:lnTo>
                      <a:pt x="16110" y="6912"/>
                    </a:lnTo>
                    <a:lnTo>
                      <a:pt x="14571" y="7776"/>
                    </a:lnTo>
                    <a:lnTo>
                      <a:pt x="13134" y="8064"/>
                    </a:lnTo>
                    <a:lnTo>
                      <a:pt x="11852" y="8352"/>
                    </a:lnTo>
                    <a:lnTo>
                      <a:pt x="10826" y="8640"/>
                    </a:lnTo>
                    <a:lnTo>
                      <a:pt x="9800" y="8352"/>
                    </a:lnTo>
                    <a:lnTo>
                      <a:pt x="8517" y="8064"/>
                    </a:lnTo>
                    <a:lnTo>
                      <a:pt x="7080" y="7776"/>
                    </a:lnTo>
                    <a:lnTo>
                      <a:pt x="5541" y="6912"/>
                    </a:lnTo>
                    <a:lnTo>
                      <a:pt x="4002" y="5472"/>
                    </a:lnTo>
                    <a:lnTo>
                      <a:pt x="2514" y="4320"/>
                    </a:lnTo>
                    <a:lnTo>
                      <a:pt x="1796" y="3456"/>
                    </a:lnTo>
                    <a:lnTo>
                      <a:pt x="1129" y="2304"/>
                    </a:lnTo>
                    <a:lnTo>
                      <a:pt x="513" y="1152"/>
                    </a:lnTo>
                    <a:lnTo>
                      <a:pt x="0" y="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39" name="Forma libre 502"/>
              <p:cNvSpPr/>
              <p:nvPr/>
            </p:nvSpPr>
            <p:spPr>
              <a:xfrm>
                <a:off x="12968" y="362622"/>
                <a:ext cx="181547" cy="37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096"/>
                    </a:lnTo>
                    <a:lnTo>
                      <a:pt x="410" y="13824"/>
                    </a:lnTo>
                    <a:lnTo>
                      <a:pt x="1129" y="15264"/>
                    </a:lnTo>
                    <a:lnTo>
                      <a:pt x="2206" y="16704"/>
                    </a:lnTo>
                    <a:lnTo>
                      <a:pt x="3438" y="18432"/>
                    </a:lnTo>
                    <a:lnTo>
                      <a:pt x="4977" y="19584"/>
                    </a:lnTo>
                    <a:lnTo>
                      <a:pt x="6670" y="20736"/>
                    </a:lnTo>
                    <a:lnTo>
                      <a:pt x="8671" y="21312"/>
                    </a:lnTo>
                    <a:lnTo>
                      <a:pt x="10826" y="21600"/>
                    </a:lnTo>
                    <a:lnTo>
                      <a:pt x="12981" y="21312"/>
                    </a:lnTo>
                    <a:lnTo>
                      <a:pt x="14879" y="20736"/>
                    </a:lnTo>
                    <a:lnTo>
                      <a:pt x="16675" y="19584"/>
                    </a:lnTo>
                    <a:lnTo>
                      <a:pt x="18214" y="18432"/>
                    </a:lnTo>
                    <a:lnTo>
                      <a:pt x="20471" y="15264"/>
                    </a:lnTo>
                    <a:lnTo>
                      <a:pt x="21241" y="13824"/>
                    </a:lnTo>
                    <a:lnTo>
                      <a:pt x="21600" y="12096"/>
                    </a:lnTo>
                    <a:lnTo>
                      <a:pt x="21600" y="0"/>
                    </a:lnTo>
                    <a:lnTo>
                      <a:pt x="21036" y="1440"/>
                    </a:lnTo>
                    <a:lnTo>
                      <a:pt x="20471" y="2592"/>
                    </a:lnTo>
                    <a:lnTo>
                      <a:pt x="19137" y="4320"/>
                    </a:lnTo>
                    <a:lnTo>
                      <a:pt x="17649" y="6048"/>
                    </a:lnTo>
                    <a:lnTo>
                      <a:pt x="14571" y="7776"/>
                    </a:lnTo>
                    <a:lnTo>
                      <a:pt x="13134" y="8352"/>
                    </a:lnTo>
                    <a:lnTo>
                      <a:pt x="11852" y="8640"/>
                    </a:lnTo>
                    <a:lnTo>
                      <a:pt x="9800" y="8640"/>
                    </a:lnTo>
                    <a:lnTo>
                      <a:pt x="8517" y="8352"/>
                    </a:lnTo>
                    <a:lnTo>
                      <a:pt x="7080" y="7776"/>
                    </a:lnTo>
                    <a:lnTo>
                      <a:pt x="4002" y="6048"/>
                    </a:lnTo>
                    <a:lnTo>
                      <a:pt x="2514" y="4320"/>
                    </a:lnTo>
                    <a:lnTo>
                      <a:pt x="1796" y="3456"/>
                    </a:lnTo>
                    <a:lnTo>
                      <a:pt x="1129" y="2592"/>
                    </a:lnTo>
                    <a:lnTo>
                      <a:pt x="513" y="1440"/>
                    </a:lnTo>
                    <a:lnTo>
                      <a:pt x="0" y="288"/>
                    </a:lnTo>
                    <a:lnTo>
                      <a:pt x="0" y="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40" name="Forma libre 503"/>
              <p:cNvSpPr/>
              <p:nvPr/>
            </p:nvSpPr>
            <p:spPr>
              <a:xfrm>
                <a:off x="12968" y="325110"/>
                <a:ext cx="181547" cy="37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096"/>
                    </a:lnTo>
                    <a:lnTo>
                      <a:pt x="410" y="13536"/>
                    </a:lnTo>
                    <a:lnTo>
                      <a:pt x="1129" y="15264"/>
                    </a:lnTo>
                    <a:lnTo>
                      <a:pt x="2206" y="16704"/>
                    </a:lnTo>
                    <a:lnTo>
                      <a:pt x="3438" y="18432"/>
                    </a:lnTo>
                    <a:lnTo>
                      <a:pt x="4977" y="19584"/>
                    </a:lnTo>
                    <a:lnTo>
                      <a:pt x="6670" y="20736"/>
                    </a:lnTo>
                    <a:lnTo>
                      <a:pt x="8671" y="21312"/>
                    </a:lnTo>
                    <a:lnTo>
                      <a:pt x="10826" y="21600"/>
                    </a:lnTo>
                    <a:lnTo>
                      <a:pt x="12981" y="21312"/>
                    </a:lnTo>
                    <a:lnTo>
                      <a:pt x="14879" y="20736"/>
                    </a:lnTo>
                    <a:lnTo>
                      <a:pt x="16675" y="19584"/>
                    </a:lnTo>
                    <a:lnTo>
                      <a:pt x="18214" y="18432"/>
                    </a:lnTo>
                    <a:lnTo>
                      <a:pt x="20471" y="15264"/>
                    </a:lnTo>
                    <a:lnTo>
                      <a:pt x="21241" y="13536"/>
                    </a:lnTo>
                    <a:lnTo>
                      <a:pt x="21600" y="12096"/>
                    </a:lnTo>
                    <a:lnTo>
                      <a:pt x="21600" y="0"/>
                    </a:lnTo>
                    <a:lnTo>
                      <a:pt x="21036" y="1440"/>
                    </a:lnTo>
                    <a:lnTo>
                      <a:pt x="20471" y="2592"/>
                    </a:lnTo>
                    <a:lnTo>
                      <a:pt x="19137" y="4320"/>
                    </a:lnTo>
                    <a:lnTo>
                      <a:pt x="17649" y="6048"/>
                    </a:lnTo>
                    <a:lnTo>
                      <a:pt x="14571" y="7776"/>
                    </a:lnTo>
                    <a:lnTo>
                      <a:pt x="13134" y="8352"/>
                    </a:lnTo>
                    <a:lnTo>
                      <a:pt x="11852" y="8640"/>
                    </a:lnTo>
                    <a:lnTo>
                      <a:pt x="9800" y="8640"/>
                    </a:lnTo>
                    <a:lnTo>
                      <a:pt x="8517" y="8352"/>
                    </a:lnTo>
                    <a:lnTo>
                      <a:pt x="7080" y="7776"/>
                    </a:lnTo>
                    <a:lnTo>
                      <a:pt x="4002" y="6048"/>
                    </a:lnTo>
                    <a:lnTo>
                      <a:pt x="2514" y="4320"/>
                    </a:lnTo>
                    <a:lnTo>
                      <a:pt x="1796" y="3456"/>
                    </a:lnTo>
                    <a:lnTo>
                      <a:pt x="1129" y="2592"/>
                    </a:lnTo>
                    <a:lnTo>
                      <a:pt x="513" y="1440"/>
                    </a:lnTo>
                    <a:lnTo>
                      <a:pt x="0" y="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41" name="Forma libre 504"/>
              <p:cNvSpPr/>
              <p:nvPr/>
            </p:nvSpPr>
            <p:spPr>
              <a:xfrm>
                <a:off x="12968" y="287596"/>
                <a:ext cx="181547" cy="37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096"/>
                    </a:lnTo>
                    <a:lnTo>
                      <a:pt x="410" y="13248"/>
                    </a:lnTo>
                    <a:lnTo>
                      <a:pt x="1129" y="14976"/>
                    </a:lnTo>
                    <a:lnTo>
                      <a:pt x="2206" y="16704"/>
                    </a:lnTo>
                    <a:lnTo>
                      <a:pt x="3438" y="18144"/>
                    </a:lnTo>
                    <a:lnTo>
                      <a:pt x="4977" y="19584"/>
                    </a:lnTo>
                    <a:lnTo>
                      <a:pt x="6670" y="20736"/>
                    </a:lnTo>
                    <a:lnTo>
                      <a:pt x="8671" y="21312"/>
                    </a:lnTo>
                    <a:lnTo>
                      <a:pt x="10826" y="21600"/>
                    </a:lnTo>
                    <a:lnTo>
                      <a:pt x="12981" y="21312"/>
                    </a:lnTo>
                    <a:lnTo>
                      <a:pt x="14879" y="20736"/>
                    </a:lnTo>
                    <a:lnTo>
                      <a:pt x="16675" y="19584"/>
                    </a:lnTo>
                    <a:lnTo>
                      <a:pt x="18214" y="18144"/>
                    </a:lnTo>
                    <a:lnTo>
                      <a:pt x="19445" y="16704"/>
                    </a:lnTo>
                    <a:lnTo>
                      <a:pt x="20471" y="14976"/>
                    </a:lnTo>
                    <a:lnTo>
                      <a:pt x="21241" y="13536"/>
                    </a:lnTo>
                    <a:lnTo>
                      <a:pt x="21600" y="12096"/>
                    </a:lnTo>
                    <a:lnTo>
                      <a:pt x="21600" y="0"/>
                    </a:lnTo>
                    <a:lnTo>
                      <a:pt x="21036" y="1152"/>
                    </a:lnTo>
                    <a:lnTo>
                      <a:pt x="20471" y="2592"/>
                    </a:lnTo>
                    <a:lnTo>
                      <a:pt x="19137" y="4320"/>
                    </a:lnTo>
                    <a:lnTo>
                      <a:pt x="17649" y="5472"/>
                    </a:lnTo>
                    <a:lnTo>
                      <a:pt x="16110" y="6912"/>
                    </a:lnTo>
                    <a:lnTo>
                      <a:pt x="14571" y="7776"/>
                    </a:lnTo>
                    <a:lnTo>
                      <a:pt x="13134" y="8352"/>
                    </a:lnTo>
                    <a:lnTo>
                      <a:pt x="11852" y="8352"/>
                    </a:lnTo>
                    <a:lnTo>
                      <a:pt x="10826" y="8640"/>
                    </a:lnTo>
                    <a:lnTo>
                      <a:pt x="9800" y="8352"/>
                    </a:lnTo>
                    <a:lnTo>
                      <a:pt x="8517" y="8064"/>
                    </a:lnTo>
                    <a:lnTo>
                      <a:pt x="7080" y="7776"/>
                    </a:lnTo>
                    <a:lnTo>
                      <a:pt x="5541" y="6912"/>
                    </a:lnTo>
                    <a:lnTo>
                      <a:pt x="4002" y="5472"/>
                    </a:lnTo>
                    <a:lnTo>
                      <a:pt x="2514" y="4320"/>
                    </a:lnTo>
                    <a:lnTo>
                      <a:pt x="1796" y="3456"/>
                    </a:lnTo>
                    <a:lnTo>
                      <a:pt x="1129" y="2592"/>
                    </a:lnTo>
                    <a:lnTo>
                      <a:pt x="513" y="1152"/>
                    </a:lnTo>
                    <a:lnTo>
                      <a:pt x="0" y="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grpSp>
        <p:grpSp>
          <p:nvGrpSpPr>
            <p:cNvPr id="1147" name="Grupo 66"/>
            <p:cNvGrpSpPr/>
            <p:nvPr/>
          </p:nvGrpSpPr>
          <p:grpSpPr>
            <a:xfrm>
              <a:off x="7346596" y="959386"/>
              <a:ext cx="391191" cy="452661"/>
              <a:chOff x="-1" y="-1"/>
              <a:chExt cx="391190" cy="452660"/>
            </a:xfrm>
          </p:grpSpPr>
          <p:sp>
            <p:nvSpPr>
              <p:cNvPr id="1143" name="Forma libre 324"/>
              <p:cNvSpPr/>
              <p:nvPr/>
            </p:nvSpPr>
            <p:spPr>
              <a:xfrm>
                <a:off x="-2" y="-2"/>
                <a:ext cx="84294" cy="452662"/>
              </a:xfrm>
              <a:custGeom>
                <a:avLst/>
                <a:gdLst/>
                <a:ahLst/>
                <a:cxnLst>
                  <a:cxn ang="0">
                    <a:pos x="wd2" y="hd2"/>
                  </a:cxn>
                  <a:cxn ang="5400000">
                    <a:pos x="wd2" y="hd2"/>
                  </a:cxn>
                  <a:cxn ang="10800000">
                    <a:pos x="wd2" y="hd2"/>
                  </a:cxn>
                  <a:cxn ang="16200000">
                    <a:pos x="wd2" y="hd2"/>
                  </a:cxn>
                </a:cxnLst>
                <a:rect l="0" t="0" r="r" b="b"/>
                <a:pathLst>
                  <a:path w="21600" h="21600" extrusionOk="0">
                    <a:moveTo>
                      <a:pt x="0" y="359"/>
                    </a:moveTo>
                    <a:lnTo>
                      <a:pt x="0" y="21241"/>
                    </a:lnTo>
                    <a:lnTo>
                      <a:pt x="110" y="21313"/>
                    </a:lnTo>
                    <a:lnTo>
                      <a:pt x="110" y="21409"/>
                    </a:lnTo>
                    <a:lnTo>
                      <a:pt x="331" y="21456"/>
                    </a:lnTo>
                    <a:lnTo>
                      <a:pt x="441" y="21504"/>
                    </a:lnTo>
                    <a:lnTo>
                      <a:pt x="771" y="21552"/>
                    </a:lnTo>
                    <a:lnTo>
                      <a:pt x="1102" y="21576"/>
                    </a:lnTo>
                    <a:lnTo>
                      <a:pt x="1322" y="21600"/>
                    </a:lnTo>
                    <a:lnTo>
                      <a:pt x="21600" y="21600"/>
                    </a:lnTo>
                    <a:lnTo>
                      <a:pt x="21600" y="19088"/>
                    </a:lnTo>
                    <a:lnTo>
                      <a:pt x="18294" y="19088"/>
                    </a:lnTo>
                    <a:lnTo>
                      <a:pt x="17633" y="19064"/>
                    </a:lnTo>
                    <a:lnTo>
                      <a:pt x="17082" y="19041"/>
                    </a:lnTo>
                    <a:lnTo>
                      <a:pt x="16420" y="18969"/>
                    </a:lnTo>
                    <a:lnTo>
                      <a:pt x="15539" y="18777"/>
                    </a:lnTo>
                    <a:lnTo>
                      <a:pt x="15208" y="18658"/>
                    </a:lnTo>
                    <a:lnTo>
                      <a:pt x="14988" y="18514"/>
                    </a:lnTo>
                    <a:lnTo>
                      <a:pt x="14988" y="17510"/>
                    </a:lnTo>
                    <a:lnTo>
                      <a:pt x="15208" y="17366"/>
                    </a:lnTo>
                    <a:lnTo>
                      <a:pt x="15539" y="17247"/>
                    </a:lnTo>
                    <a:lnTo>
                      <a:pt x="16420" y="17055"/>
                    </a:lnTo>
                    <a:lnTo>
                      <a:pt x="17082" y="16983"/>
                    </a:lnTo>
                    <a:lnTo>
                      <a:pt x="17633" y="16936"/>
                    </a:lnTo>
                    <a:lnTo>
                      <a:pt x="21600" y="16936"/>
                    </a:lnTo>
                    <a:lnTo>
                      <a:pt x="21600" y="8276"/>
                    </a:lnTo>
                    <a:lnTo>
                      <a:pt x="18294" y="8276"/>
                    </a:lnTo>
                    <a:lnTo>
                      <a:pt x="17633" y="8252"/>
                    </a:lnTo>
                    <a:lnTo>
                      <a:pt x="17082" y="8229"/>
                    </a:lnTo>
                    <a:lnTo>
                      <a:pt x="16420" y="8157"/>
                    </a:lnTo>
                    <a:lnTo>
                      <a:pt x="15980" y="8085"/>
                    </a:lnTo>
                    <a:lnTo>
                      <a:pt x="15539" y="7965"/>
                    </a:lnTo>
                    <a:lnTo>
                      <a:pt x="15208" y="7846"/>
                    </a:lnTo>
                    <a:lnTo>
                      <a:pt x="14988" y="7702"/>
                    </a:lnTo>
                    <a:lnTo>
                      <a:pt x="14988" y="6698"/>
                    </a:lnTo>
                    <a:lnTo>
                      <a:pt x="15208" y="6578"/>
                    </a:lnTo>
                    <a:lnTo>
                      <a:pt x="15539" y="6435"/>
                    </a:lnTo>
                    <a:lnTo>
                      <a:pt x="16420" y="6243"/>
                    </a:lnTo>
                    <a:lnTo>
                      <a:pt x="17082" y="6195"/>
                    </a:lnTo>
                    <a:lnTo>
                      <a:pt x="17633" y="6124"/>
                    </a:lnTo>
                    <a:lnTo>
                      <a:pt x="21600" y="6124"/>
                    </a:lnTo>
                    <a:lnTo>
                      <a:pt x="21600" y="4688"/>
                    </a:lnTo>
                    <a:lnTo>
                      <a:pt x="18294" y="4688"/>
                    </a:lnTo>
                    <a:lnTo>
                      <a:pt x="17633" y="4664"/>
                    </a:lnTo>
                    <a:lnTo>
                      <a:pt x="17082" y="4617"/>
                    </a:lnTo>
                    <a:lnTo>
                      <a:pt x="16420" y="4569"/>
                    </a:lnTo>
                    <a:lnTo>
                      <a:pt x="15980" y="4473"/>
                    </a:lnTo>
                    <a:lnTo>
                      <a:pt x="15539" y="4353"/>
                    </a:lnTo>
                    <a:lnTo>
                      <a:pt x="15208" y="4234"/>
                    </a:lnTo>
                    <a:lnTo>
                      <a:pt x="14988" y="4114"/>
                    </a:lnTo>
                    <a:lnTo>
                      <a:pt x="14988" y="3110"/>
                    </a:lnTo>
                    <a:lnTo>
                      <a:pt x="15208" y="2942"/>
                    </a:lnTo>
                    <a:lnTo>
                      <a:pt x="15539" y="2847"/>
                    </a:lnTo>
                    <a:lnTo>
                      <a:pt x="15980" y="2751"/>
                    </a:lnTo>
                    <a:lnTo>
                      <a:pt x="16420" y="2631"/>
                    </a:lnTo>
                    <a:lnTo>
                      <a:pt x="17082" y="2583"/>
                    </a:lnTo>
                    <a:lnTo>
                      <a:pt x="17633" y="2536"/>
                    </a:lnTo>
                    <a:lnTo>
                      <a:pt x="18294" y="2512"/>
                    </a:lnTo>
                    <a:lnTo>
                      <a:pt x="21600" y="2512"/>
                    </a:lnTo>
                    <a:lnTo>
                      <a:pt x="21600" y="0"/>
                    </a:lnTo>
                    <a:lnTo>
                      <a:pt x="1322" y="0"/>
                    </a:lnTo>
                    <a:lnTo>
                      <a:pt x="1102" y="24"/>
                    </a:lnTo>
                    <a:lnTo>
                      <a:pt x="771" y="48"/>
                    </a:lnTo>
                    <a:lnTo>
                      <a:pt x="441" y="96"/>
                    </a:lnTo>
                    <a:lnTo>
                      <a:pt x="110" y="239"/>
                    </a:lnTo>
                    <a:lnTo>
                      <a:pt x="110" y="287"/>
                    </a:lnTo>
                    <a:lnTo>
                      <a:pt x="0" y="359"/>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44" name="Forma libre 325"/>
              <p:cNvSpPr/>
              <p:nvPr/>
            </p:nvSpPr>
            <p:spPr>
              <a:xfrm>
                <a:off x="203157" y="-2"/>
                <a:ext cx="90775" cy="452662"/>
              </a:xfrm>
              <a:custGeom>
                <a:avLst/>
                <a:gdLst/>
                <a:ahLst/>
                <a:cxnLst>
                  <a:cxn ang="0">
                    <a:pos x="wd2" y="hd2"/>
                  </a:cxn>
                  <a:cxn ang="5400000">
                    <a:pos x="wd2" y="hd2"/>
                  </a:cxn>
                  <a:cxn ang="10800000">
                    <a:pos x="wd2" y="hd2"/>
                  </a:cxn>
                  <a:cxn ang="16200000">
                    <a:pos x="wd2" y="hd2"/>
                  </a:cxn>
                </a:cxnLst>
                <a:rect l="0" t="0" r="r" b="b"/>
                <a:pathLst>
                  <a:path w="21600" h="21600" extrusionOk="0">
                    <a:moveTo>
                      <a:pt x="0" y="2512"/>
                    </a:moveTo>
                    <a:lnTo>
                      <a:pt x="3071" y="2512"/>
                    </a:lnTo>
                    <a:lnTo>
                      <a:pt x="3685" y="2536"/>
                    </a:lnTo>
                    <a:lnTo>
                      <a:pt x="4197" y="2559"/>
                    </a:lnTo>
                    <a:lnTo>
                      <a:pt x="4811" y="2631"/>
                    </a:lnTo>
                    <a:lnTo>
                      <a:pt x="5221" y="2751"/>
                    </a:lnTo>
                    <a:lnTo>
                      <a:pt x="5630" y="2847"/>
                    </a:lnTo>
                    <a:lnTo>
                      <a:pt x="5937" y="2942"/>
                    </a:lnTo>
                    <a:lnTo>
                      <a:pt x="6142" y="3110"/>
                    </a:lnTo>
                    <a:lnTo>
                      <a:pt x="6142" y="4114"/>
                    </a:lnTo>
                    <a:lnTo>
                      <a:pt x="5937" y="4234"/>
                    </a:lnTo>
                    <a:lnTo>
                      <a:pt x="5630" y="4353"/>
                    </a:lnTo>
                    <a:lnTo>
                      <a:pt x="5221" y="4473"/>
                    </a:lnTo>
                    <a:lnTo>
                      <a:pt x="4811" y="4569"/>
                    </a:lnTo>
                    <a:lnTo>
                      <a:pt x="4197" y="4617"/>
                    </a:lnTo>
                    <a:lnTo>
                      <a:pt x="3685" y="4664"/>
                    </a:lnTo>
                    <a:lnTo>
                      <a:pt x="3071" y="4688"/>
                    </a:lnTo>
                    <a:lnTo>
                      <a:pt x="0" y="4688"/>
                    </a:lnTo>
                    <a:lnTo>
                      <a:pt x="0" y="13324"/>
                    </a:lnTo>
                    <a:lnTo>
                      <a:pt x="3071" y="13324"/>
                    </a:lnTo>
                    <a:lnTo>
                      <a:pt x="3685" y="13348"/>
                    </a:lnTo>
                    <a:lnTo>
                      <a:pt x="4197" y="13395"/>
                    </a:lnTo>
                    <a:lnTo>
                      <a:pt x="4811" y="13443"/>
                    </a:lnTo>
                    <a:lnTo>
                      <a:pt x="5221" y="13539"/>
                    </a:lnTo>
                    <a:lnTo>
                      <a:pt x="5630" y="13658"/>
                    </a:lnTo>
                    <a:lnTo>
                      <a:pt x="5937" y="13778"/>
                    </a:lnTo>
                    <a:lnTo>
                      <a:pt x="6142" y="13898"/>
                    </a:lnTo>
                    <a:lnTo>
                      <a:pt x="6142" y="14902"/>
                    </a:lnTo>
                    <a:lnTo>
                      <a:pt x="5937" y="15046"/>
                    </a:lnTo>
                    <a:lnTo>
                      <a:pt x="5630" y="15165"/>
                    </a:lnTo>
                    <a:lnTo>
                      <a:pt x="5221" y="15261"/>
                    </a:lnTo>
                    <a:lnTo>
                      <a:pt x="4811" y="15381"/>
                    </a:lnTo>
                    <a:lnTo>
                      <a:pt x="4197" y="15429"/>
                    </a:lnTo>
                    <a:lnTo>
                      <a:pt x="3685" y="15476"/>
                    </a:lnTo>
                    <a:lnTo>
                      <a:pt x="3071" y="15500"/>
                    </a:lnTo>
                    <a:lnTo>
                      <a:pt x="0" y="15500"/>
                    </a:lnTo>
                    <a:lnTo>
                      <a:pt x="0" y="16936"/>
                    </a:lnTo>
                    <a:lnTo>
                      <a:pt x="3685" y="16936"/>
                    </a:lnTo>
                    <a:lnTo>
                      <a:pt x="4197" y="16983"/>
                    </a:lnTo>
                    <a:lnTo>
                      <a:pt x="4811" y="17031"/>
                    </a:lnTo>
                    <a:lnTo>
                      <a:pt x="5221" y="17151"/>
                    </a:lnTo>
                    <a:lnTo>
                      <a:pt x="5630" y="17247"/>
                    </a:lnTo>
                    <a:lnTo>
                      <a:pt x="5937" y="17366"/>
                    </a:lnTo>
                    <a:lnTo>
                      <a:pt x="6142" y="17510"/>
                    </a:lnTo>
                    <a:lnTo>
                      <a:pt x="6142" y="18490"/>
                    </a:lnTo>
                    <a:lnTo>
                      <a:pt x="5937" y="18658"/>
                    </a:lnTo>
                    <a:lnTo>
                      <a:pt x="5630" y="18777"/>
                    </a:lnTo>
                    <a:lnTo>
                      <a:pt x="4811" y="18969"/>
                    </a:lnTo>
                    <a:lnTo>
                      <a:pt x="4197" y="19041"/>
                    </a:lnTo>
                    <a:lnTo>
                      <a:pt x="3685" y="19064"/>
                    </a:lnTo>
                    <a:lnTo>
                      <a:pt x="3071" y="19088"/>
                    </a:lnTo>
                    <a:lnTo>
                      <a:pt x="0" y="19088"/>
                    </a:lnTo>
                    <a:lnTo>
                      <a:pt x="0" y="21600"/>
                    </a:lnTo>
                    <a:lnTo>
                      <a:pt x="21600" y="21600"/>
                    </a:lnTo>
                    <a:lnTo>
                      <a:pt x="21600" y="11888"/>
                    </a:lnTo>
                    <a:lnTo>
                      <a:pt x="17812" y="11888"/>
                    </a:lnTo>
                    <a:lnTo>
                      <a:pt x="17300" y="11841"/>
                    </a:lnTo>
                    <a:lnTo>
                      <a:pt x="16789" y="11745"/>
                    </a:lnTo>
                    <a:lnTo>
                      <a:pt x="16277" y="11673"/>
                    </a:lnTo>
                    <a:lnTo>
                      <a:pt x="15867" y="11577"/>
                    </a:lnTo>
                    <a:lnTo>
                      <a:pt x="15663" y="11434"/>
                    </a:lnTo>
                    <a:lnTo>
                      <a:pt x="15458" y="11314"/>
                    </a:lnTo>
                    <a:lnTo>
                      <a:pt x="15458" y="10286"/>
                    </a:lnTo>
                    <a:lnTo>
                      <a:pt x="15663" y="10166"/>
                    </a:lnTo>
                    <a:lnTo>
                      <a:pt x="15867" y="10023"/>
                    </a:lnTo>
                    <a:lnTo>
                      <a:pt x="16277" y="9927"/>
                    </a:lnTo>
                    <a:lnTo>
                      <a:pt x="17300" y="9783"/>
                    </a:lnTo>
                    <a:lnTo>
                      <a:pt x="17812" y="9759"/>
                    </a:lnTo>
                    <a:lnTo>
                      <a:pt x="18529" y="9736"/>
                    </a:lnTo>
                    <a:lnTo>
                      <a:pt x="21600" y="9736"/>
                    </a:lnTo>
                    <a:lnTo>
                      <a:pt x="21600" y="8276"/>
                    </a:lnTo>
                    <a:lnTo>
                      <a:pt x="18529" y="8276"/>
                    </a:lnTo>
                    <a:lnTo>
                      <a:pt x="17812" y="8252"/>
                    </a:lnTo>
                    <a:lnTo>
                      <a:pt x="17300" y="8229"/>
                    </a:lnTo>
                    <a:lnTo>
                      <a:pt x="16277" y="8085"/>
                    </a:lnTo>
                    <a:lnTo>
                      <a:pt x="15867" y="7965"/>
                    </a:lnTo>
                    <a:lnTo>
                      <a:pt x="15663" y="7846"/>
                    </a:lnTo>
                    <a:lnTo>
                      <a:pt x="15458" y="7702"/>
                    </a:lnTo>
                    <a:lnTo>
                      <a:pt x="15458" y="6698"/>
                    </a:lnTo>
                    <a:lnTo>
                      <a:pt x="15663" y="6578"/>
                    </a:lnTo>
                    <a:lnTo>
                      <a:pt x="15867" y="6435"/>
                    </a:lnTo>
                    <a:lnTo>
                      <a:pt x="16277" y="6339"/>
                    </a:lnTo>
                    <a:lnTo>
                      <a:pt x="16789" y="6243"/>
                    </a:lnTo>
                    <a:lnTo>
                      <a:pt x="17300" y="6195"/>
                    </a:lnTo>
                    <a:lnTo>
                      <a:pt x="17812" y="6124"/>
                    </a:lnTo>
                    <a:lnTo>
                      <a:pt x="21600" y="6124"/>
                    </a:lnTo>
                    <a:lnTo>
                      <a:pt x="21600" y="4688"/>
                    </a:lnTo>
                    <a:lnTo>
                      <a:pt x="18529" y="4688"/>
                    </a:lnTo>
                    <a:lnTo>
                      <a:pt x="17812" y="4664"/>
                    </a:lnTo>
                    <a:lnTo>
                      <a:pt x="16789" y="4569"/>
                    </a:lnTo>
                    <a:lnTo>
                      <a:pt x="16277" y="4473"/>
                    </a:lnTo>
                    <a:lnTo>
                      <a:pt x="15867" y="4353"/>
                    </a:lnTo>
                    <a:lnTo>
                      <a:pt x="15458" y="4114"/>
                    </a:lnTo>
                    <a:lnTo>
                      <a:pt x="15458" y="3110"/>
                    </a:lnTo>
                    <a:lnTo>
                      <a:pt x="15663" y="2942"/>
                    </a:lnTo>
                    <a:lnTo>
                      <a:pt x="15867" y="2847"/>
                    </a:lnTo>
                    <a:lnTo>
                      <a:pt x="16789" y="2631"/>
                    </a:lnTo>
                    <a:lnTo>
                      <a:pt x="17812" y="2536"/>
                    </a:lnTo>
                    <a:lnTo>
                      <a:pt x="18529" y="2512"/>
                    </a:lnTo>
                    <a:lnTo>
                      <a:pt x="21600" y="2512"/>
                    </a:lnTo>
                    <a:lnTo>
                      <a:pt x="21600" y="0"/>
                    </a:lnTo>
                    <a:lnTo>
                      <a:pt x="0" y="0"/>
                    </a:lnTo>
                    <a:lnTo>
                      <a:pt x="0" y="2512"/>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45" name="Forma libre 326"/>
              <p:cNvSpPr/>
              <p:nvPr/>
            </p:nvSpPr>
            <p:spPr>
              <a:xfrm>
                <a:off x="97255" y="-2"/>
                <a:ext cx="92938" cy="452662"/>
              </a:xfrm>
              <a:custGeom>
                <a:avLst/>
                <a:gdLst/>
                <a:ahLst/>
                <a:cxnLst>
                  <a:cxn ang="0">
                    <a:pos x="wd2" y="hd2"/>
                  </a:cxn>
                  <a:cxn ang="5400000">
                    <a:pos x="wd2" y="hd2"/>
                  </a:cxn>
                  <a:cxn ang="10800000">
                    <a:pos x="wd2" y="hd2"/>
                  </a:cxn>
                  <a:cxn ang="16200000">
                    <a:pos x="wd2" y="hd2"/>
                  </a:cxn>
                </a:cxnLst>
                <a:rect l="0" t="0" r="r" b="b"/>
                <a:pathLst>
                  <a:path w="21600" h="21600" extrusionOk="0">
                    <a:moveTo>
                      <a:pt x="0" y="2512"/>
                    </a:moveTo>
                    <a:lnTo>
                      <a:pt x="3071" y="2512"/>
                    </a:lnTo>
                    <a:lnTo>
                      <a:pt x="4300" y="2559"/>
                    </a:lnTo>
                    <a:lnTo>
                      <a:pt x="4811" y="2631"/>
                    </a:lnTo>
                    <a:lnTo>
                      <a:pt x="5323" y="2751"/>
                    </a:lnTo>
                    <a:lnTo>
                      <a:pt x="5937" y="2942"/>
                    </a:lnTo>
                    <a:lnTo>
                      <a:pt x="6040" y="3110"/>
                    </a:lnTo>
                    <a:lnTo>
                      <a:pt x="6142" y="3229"/>
                    </a:lnTo>
                    <a:lnTo>
                      <a:pt x="6142" y="3947"/>
                    </a:lnTo>
                    <a:lnTo>
                      <a:pt x="6040" y="4114"/>
                    </a:lnTo>
                    <a:lnTo>
                      <a:pt x="5937" y="4234"/>
                    </a:lnTo>
                    <a:lnTo>
                      <a:pt x="5323" y="4473"/>
                    </a:lnTo>
                    <a:lnTo>
                      <a:pt x="4811" y="4569"/>
                    </a:lnTo>
                    <a:lnTo>
                      <a:pt x="4300" y="4617"/>
                    </a:lnTo>
                    <a:lnTo>
                      <a:pt x="3685" y="4664"/>
                    </a:lnTo>
                    <a:lnTo>
                      <a:pt x="3071" y="4688"/>
                    </a:lnTo>
                    <a:lnTo>
                      <a:pt x="0" y="4688"/>
                    </a:lnTo>
                    <a:lnTo>
                      <a:pt x="0" y="6124"/>
                    </a:lnTo>
                    <a:lnTo>
                      <a:pt x="3685" y="6124"/>
                    </a:lnTo>
                    <a:lnTo>
                      <a:pt x="4300" y="6195"/>
                    </a:lnTo>
                    <a:lnTo>
                      <a:pt x="4811" y="6243"/>
                    </a:lnTo>
                    <a:lnTo>
                      <a:pt x="5323" y="6339"/>
                    </a:lnTo>
                    <a:lnTo>
                      <a:pt x="5630" y="6435"/>
                    </a:lnTo>
                    <a:lnTo>
                      <a:pt x="5937" y="6578"/>
                    </a:lnTo>
                    <a:lnTo>
                      <a:pt x="6040" y="6698"/>
                    </a:lnTo>
                    <a:lnTo>
                      <a:pt x="6142" y="6841"/>
                    </a:lnTo>
                    <a:lnTo>
                      <a:pt x="6142" y="7559"/>
                    </a:lnTo>
                    <a:lnTo>
                      <a:pt x="5937" y="7846"/>
                    </a:lnTo>
                    <a:lnTo>
                      <a:pt x="5323" y="8085"/>
                    </a:lnTo>
                    <a:lnTo>
                      <a:pt x="4300" y="8229"/>
                    </a:lnTo>
                    <a:lnTo>
                      <a:pt x="3071" y="8276"/>
                    </a:lnTo>
                    <a:lnTo>
                      <a:pt x="0" y="8276"/>
                    </a:lnTo>
                    <a:lnTo>
                      <a:pt x="0" y="16936"/>
                    </a:lnTo>
                    <a:lnTo>
                      <a:pt x="3685" y="16936"/>
                    </a:lnTo>
                    <a:lnTo>
                      <a:pt x="4300" y="16983"/>
                    </a:lnTo>
                    <a:lnTo>
                      <a:pt x="4811" y="17031"/>
                    </a:lnTo>
                    <a:lnTo>
                      <a:pt x="5323" y="17151"/>
                    </a:lnTo>
                    <a:lnTo>
                      <a:pt x="5630" y="17247"/>
                    </a:lnTo>
                    <a:lnTo>
                      <a:pt x="5937" y="17366"/>
                    </a:lnTo>
                    <a:lnTo>
                      <a:pt x="6142" y="17653"/>
                    </a:lnTo>
                    <a:lnTo>
                      <a:pt x="6142" y="18371"/>
                    </a:lnTo>
                    <a:lnTo>
                      <a:pt x="6040" y="18490"/>
                    </a:lnTo>
                    <a:lnTo>
                      <a:pt x="5937" y="18658"/>
                    </a:lnTo>
                    <a:lnTo>
                      <a:pt x="5630" y="18777"/>
                    </a:lnTo>
                    <a:lnTo>
                      <a:pt x="5323" y="18873"/>
                    </a:lnTo>
                    <a:lnTo>
                      <a:pt x="4811" y="18969"/>
                    </a:lnTo>
                    <a:lnTo>
                      <a:pt x="4300" y="19041"/>
                    </a:lnTo>
                    <a:lnTo>
                      <a:pt x="3071" y="19088"/>
                    </a:lnTo>
                    <a:lnTo>
                      <a:pt x="0" y="19088"/>
                    </a:lnTo>
                    <a:lnTo>
                      <a:pt x="0" y="21600"/>
                    </a:lnTo>
                    <a:lnTo>
                      <a:pt x="21600" y="21600"/>
                    </a:lnTo>
                    <a:lnTo>
                      <a:pt x="21600" y="19088"/>
                    </a:lnTo>
                    <a:lnTo>
                      <a:pt x="18529" y="19088"/>
                    </a:lnTo>
                    <a:lnTo>
                      <a:pt x="17300" y="19041"/>
                    </a:lnTo>
                    <a:lnTo>
                      <a:pt x="16789" y="18969"/>
                    </a:lnTo>
                    <a:lnTo>
                      <a:pt x="16277" y="18873"/>
                    </a:lnTo>
                    <a:lnTo>
                      <a:pt x="15970" y="18777"/>
                    </a:lnTo>
                    <a:lnTo>
                      <a:pt x="15663" y="18658"/>
                    </a:lnTo>
                    <a:lnTo>
                      <a:pt x="15458" y="18371"/>
                    </a:lnTo>
                    <a:lnTo>
                      <a:pt x="15458" y="17653"/>
                    </a:lnTo>
                    <a:lnTo>
                      <a:pt x="15663" y="17366"/>
                    </a:lnTo>
                    <a:lnTo>
                      <a:pt x="15970" y="17247"/>
                    </a:lnTo>
                    <a:lnTo>
                      <a:pt x="16277" y="17151"/>
                    </a:lnTo>
                    <a:lnTo>
                      <a:pt x="16789" y="17055"/>
                    </a:lnTo>
                    <a:lnTo>
                      <a:pt x="17300" y="16983"/>
                    </a:lnTo>
                    <a:lnTo>
                      <a:pt x="17915" y="16936"/>
                    </a:lnTo>
                    <a:lnTo>
                      <a:pt x="21600" y="16936"/>
                    </a:lnTo>
                    <a:lnTo>
                      <a:pt x="21600" y="15500"/>
                    </a:lnTo>
                    <a:lnTo>
                      <a:pt x="18529" y="15500"/>
                    </a:lnTo>
                    <a:lnTo>
                      <a:pt x="17915" y="15476"/>
                    </a:lnTo>
                    <a:lnTo>
                      <a:pt x="17300" y="15429"/>
                    </a:lnTo>
                    <a:lnTo>
                      <a:pt x="16789" y="15381"/>
                    </a:lnTo>
                    <a:lnTo>
                      <a:pt x="16277" y="15261"/>
                    </a:lnTo>
                    <a:lnTo>
                      <a:pt x="15970" y="15165"/>
                    </a:lnTo>
                    <a:lnTo>
                      <a:pt x="15663" y="15046"/>
                    </a:lnTo>
                    <a:lnTo>
                      <a:pt x="15560" y="14902"/>
                    </a:lnTo>
                    <a:lnTo>
                      <a:pt x="15458" y="14783"/>
                    </a:lnTo>
                    <a:lnTo>
                      <a:pt x="15458" y="14041"/>
                    </a:lnTo>
                    <a:lnTo>
                      <a:pt x="15560" y="13898"/>
                    </a:lnTo>
                    <a:lnTo>
                      <a:pt x="15663" y="13778"/>
                    </a:lnTo>
                    <a:lnTo>
                      <a:pt x="16277" y="13539"/>
                    </a:lnTo>
                    <a:lnTo>
                      <a:pt x="16789" y="13443"/>
                    </a:lnTo>
                    <a:lnTo>
                      <a:pt x="17300" y="13395"/>
                    </a:lnTo>
                    <a:lnTo>
                      <a:pt x="17915" y="13348"/>
                    </a:lnTo>
                    <a:lnTo>
                      <a:pt x="18529" y="13324"/>
                    </a:lnTo>
                    <a:lnTo>
                      <a:pt x="21600" y="13324"/>
                    </a:lnTo>
                    <a:lnTo>
                      <a:pt x="21600" y="4688"/>
                    </a:lnTo>
                    <a:lnTo>
                      <a:pt x="18529" y="4688"/>
                    </a:lnTo>
                    <a:lnTo>
                      <a:pt x="17915" y="4664"/>
                    </a:lnTo>
                    <a:lnTo>
                      <a:pt x="17300" y="4617"/>
                    </a:lnTo>
                    <a:lnTo>
                      <a:pt x="16789" y="4569"/>
                    </a:lnTo>
                    <a:lnTo>
                      <a:pt x="16277" y="4473"/>
                    </a:lnTo>
                    <a:lnTo>
                      <a:pt x="15663" y="4234"/>
                    </a:lnTo>
                    <a:lnTo>
                      <a:pt x="15560" y="4114"/>
                    </a:lnTo>
                    <a:lnTo>
                      <a:pt x="15458" y="3947"/>
                    </a:lnTo>
                    <a:lnTo>
                      <a:pt x="15458" y="3229"/>
                    </a:lnTo>
                    <a:lnTo>
                      <a:pt x="15560" y="3110"/>
                    </a:lnTo>
                    <a:lnTo>
                      <a:pt x="15663" y="2942"/>
                    </a:lnTo>
                    <a:lnTo>
                      <a:pt x="16277" y="2751"/>
                    </a:lnTo>
                    <a:lnTo>
                      <a:pt x="16789" y="2631"/>
                    </a:lnTo>
                    <a:lnTo>
                      <a:pt x="17300" y="2583"/>
                    </a:lnTo>
                    <a:lnTo>
                      <a:pt x="17915" y="2536"/>
                    </a:lnTo>
                    <a:lnTo>
                      <a:pt x="18529" y="2512"/>
                    </a:lnTo>
                    <a:lnTo>
                      <a:pt x="21600" y="2512"/>
                    </a:lnTo>
                    <a:lnTo>
                      <a:pt x="21600" y="0"/>
                    </a:lnTo>
                    <a:lnTo>
                      <a:pt x="0" y="0"/>
                    </a:lnTo>
                    <a:lnTo>
                      <a:pt x="0" y="2512"/>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sp>
            <p:nvSpPr>
              <p:cNvPr id="1146" name="Forma libre 327"/>
              <p:cNvSpPr/>
              <p:nvPr/>
            </p:nvSpPr>
            <p:spPr>
              <a:xfrm>
                <a:off x="306897" y="-2"/>
                <a:ext cx="84293" cy="452662"/>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lnTo>
                      <a:pt x="0" y="0"/>
                    </a:lnTo>
                    <a:lnTo>
                      <a:pt x="0" y="2512"/>
                    </a:lnTo>
                    <a:lnTo>
                      <a:pt x="3323" y="2512"/>
                    </a:lnTo>
                    <a:lnTo>
                      <a:pt x="4652" y="2559"/>
                    </a:lnTo>
                    <a:lnTo>
                      <a:pt x="5206" y="2631"/>
                    </a:lnTo>
                    <a:lnTo>
                      <a:pt x="5649" y="2751"/>
                    </a:lnTo>
                    <a:lnTo>
                      <a:pt x="6092" y="2847"/>
                    </a:lnTo>
                    <a:lnTo>
                      <a:pt x="6425" y="2942"/>
                    </a:lnTo>
                    <a:lnTo>
                      <a:pt x="6535" y="3110"/>
                    </a:lnTo>
                    <a:lnTo>
                      <a:pt x="6646" y="3229"/>
                    </a:lnTo>
                    <a:lnTo>
                      <a:pt x="6646" y="3947"/>
                    </a:lnTo>
                    <a:lnTo>
                      <a:pt x="6535" y="4114"/>
                    </a:lnTo>
                    <a:lnTo>
                      <a:pt x="6425" y="4234"/>
                    </a:lnTo>
                    <a:lnTo>
                      <a:pt x="6092" y="4353"/>
                    </a:lnTo>
                    <a:lnTo>
                      <a:pt x="5649" y="4473"/>
                    </a:lnTo>
                    <a:lnTo>
                      <a:pt x="5206" y="4569"/>
                    </a:lnTo>
                    <a:lnTo>
                      <a:pt x="4652" y="4617"/>
                    </a:lnTo>
                    <a:lnTo>
                      <a:pt x="3988" y="4664"/>
                    </a:lnTo>
                    <a:lnTo>
                      <a:pt x="3323" y="4688"/>
                    </a:lnTo>
                    <a:lnTo>
                      <a:pt x="0" y="4688"/>
                    </a:lnTo>
                    <a:lnTo>
                      <a:pt x="0" y="6124"/>
                    </a:lnTo>
                    <a:lnTo>
                      <a:pt x="3988" y="6124"/>
                    </a:lnTo>
                    <a:lnTo>
                      <a:pt x="4652" y="6195"/>
                    </a:lnTo>
                    <a:lnTo>
                      <a:pt x="5206" y="6243"/>
                    </a:lnTo>
                    <a:lnTo>
                      <a:pt x="6092" y="6435"/>
                    </a:lnTo>
                    <a:lnTo>
                      <a:pt x="6425" y="6578"/>
                    </a:lnTo>
                    <a:lnTo>
                      <a:pt x="6535" y="6698"/>
                    </a:lnTo>
                    <a:lnTo>
                      <a:pt x="6646" y="6841"/>
                    </a:lnTo>
                    <a:lnTo>
                      <a:pt x="6646" y="7559"/>
                    </a:lnTo>
                    <a:lnTo>
                      <a:pt x="6425" y="7846"/>
                    </a:lnTo>
                    <a:lnTo>
                      <a:pt x="6092" y="7965"/>
                    </a:lnTo>
                    <a:lnTo>
                      <a:pt x="5649" y="8085"/>
                    </a:lnTo>
                    <a:lnTo>
                      <a:pt x="5206" y="8157"/>
                    </a:lnTo>
                    <a:lnTo>
                      <a:pt x="4652" y="8229"/>
                    </a:lnTo>
                    <a:lnTo>
                      <a:pt x="3323" y="8276"/>
                    </a:lnTo>
                    <a:lnTo>
                      <a:pt x="0" y="8276"/>
                    </a:lnTo>
                    <a:lnTo>
                      <a:pt x="0" y="9736"/>
                    </a:lnTo>
                    <a:lnTo>
                      <a:pt x="3323" y="9736"/>
                    </a:lnTo>
                    <a:lnTo>
                      <a:pt x="4652" y="9783"/>
                    </a:lnTo>
                    <a:lnTo>
                      <a:pt x="5206" y="9855"/>
                    </a:lnTo>
                    <a:lnTo>
                      <a:pt x="5649" y="9927"/>
                    </a:lnTo>
                    <a:lnTo>
                      <a:pt x="6092" y="10023"/>
                    </a:lnTo>
                    <a:lnTo>
                      <a:pt x="6425" y="10166"/>
                    </a:lnTo>
                    <a:lnTo>
                      <a:pt x="6535" y="10286"/>
                    </a:lnTo>
                    <a:lnTo>
                      <a:pt x="6646" y="10453"/>
                    </a:lnTo>
                    <a:lnTo>
                      <a:pt x="6646" y="11171"/>
                    </a:lnTo>
                    <a:lnTo>
                      <a:pt x="6535" y="11314"/>
                    </a:lnTo>
                    <a:lnTo>
                      <a:pt x="6425" y="11434"/>
                    </a:lnTo>
                    <a:lnTo>
                      <a:pt x="6092" y="11577"/>
                    </a:lnTo>
                    <a:lnTo>
                      <a:pt x="5649" y="11673"/>
                    </a:lnTo>
                    <a:lnTo>
                      <a:pt x="5206" y="11745"/>
                    </a:lnTo>
                    <a:lnTo>
                      <a:pt x="4652" y="11841"/>
                    </a:lnTo>
                    <a:lnTo>
                      <a:pt x="3988" y="11888"/>
                    </a:lnTo>
                    <a:lnTo>
                      <a:pt x="0" y="11888"/>
                    </a:lnTo>
                    <a:lnTo>
                      <a:pt x="0" y="21600"/>
                    </a:lnTo>
                    <a:lnTo>
                      <a:pt x="20271" y="21600"/>
                    </a:lnTo>
                    <a:lnTo>
                      <a:pt x="20714" y="21576"/>
                    </a:lnTo>
                    <a:lnTo>
                      <a:pt x="20935" y="21552"/>
                    </a:lnTo>
                    <a:lnTo>
                      <a:pt x="21378" y="21456"/>
                    </a:lnTo>
                    <a:lnTo>
                      <a:pt x="21489" y="21409"/>
                    </a:lnTo>
                    <a:lnTo>
                      <a:pt x="21600" y="21313"/>
                    </a:lnTo>
                    <a:lnTo>
                      <a:pt x="21600" y="287"/>
                    </a:lnTo>
                    <a:lnTo>
                      <a:pt x="21489" y="239"/>
                    </a:lnTo>
                    <a:lnTo>
                      <a:pt x="21378" y="144"/>
                    </a:lnTo>
                    <a:lnTo>
                      <a:pt x="20935" y="48"/>
                    </a:lnTo>
                    <a:lnTo>
                      <a:pt x="20714" y="24"/>
                    </a:lnTo>
                    <a:lnTo>
                      <a:pt x="20271" y="0"/>
                    </a:lnTo>
                    <a:lnTo>
                      <a:pt x="19938" y="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grpSp>
        <p:sp>
          <p:nvSpPr>
            <p:cNvPr id="1148" name="Forma libre 2319"/>
            <p:cNvSpPr/>
            <p:nvPr/>
          </p:nvSpPr>
          <p:spPr>
            <a:xfrm>
              <a:off x="9572669" y="968141"/>
              <a:ext cx="376058" cy="435151"/>
            </a:xfrm>
            <a:custGeom>
              <a:avLst/>
              <a:gdLst/>
              <a:ahLst/>
              <a:cxnLst>
                <a:cxn ang="0">
                  <a:pos x="wd2" y="hd2"/>
                </a:cxn>
                <a:cxn ang="5400000">
                  <a:pos x="wd2" y="hd2"/>
                </a:cxn>
                <a:cxn ang="10800000">
                  <a:pos x="wd2" y="hd2"/>
                </a:cxn>
                <a:cxn ang="16200000">
                  <a:pos x="wd2" y="hd2"/>
                </a:cxn>
              </a:cxnLst>
              <a:rect l="0" t="0" r="r" b="b"/>
              <a:pathLst>
                <a:path w="21600" h="21600" extrusionOk="0">
                  <a:moveTo>
                    <a:pt x="15180" y="8262"/>
                  </a:moveTo>
                  <a:lnTo>
                    <a:pt x="13861" y="8262"/>
                  </a:lnTo>
                  <a:lnTo>
                    <a:pt x="10825" y="11273"/>
                  </a:lnTo>
                  <a:lnTo>
                    <a:pt x="13761" y="11273"/>
                  </a:lnTo>
                  <a:lnTo>
                    <a:pt x="13960" y="11372"/>
                  </a:lnTo>
                  <a:lnTo>
                    <a:pt x="14010" y="11447"/>
                  </a:lnTo>
                  <a:lnTo>
                    <a:pt x="14060" y="11596"/>
                  </a:lnTo>
                  <a:lnTo>
                    <a:pt x="14060" y="11721"/>
                  </a:lnTo>
                  <a:lnTo>
                    <a:pt x="14035" y="11795"/>
                  </a:lnTo>
                  <a:lnTo>
                    <a:pt x="14010" y="11845"/>
                  </a:lnTo>
                  <a:lnTo>
                    <a:pt x="13960" y="11920"/>
                  </a:lnTo>
                  <a:lnTo>
                    <a:pt x="13911" y="11970"/>
                  </a:lnTo>
                  <a:lnTo>
                    <a:pt x="13811" y="11994"/>
                  </a:lnTo>
                  <a:lnTo>
                    <a:pt x="13761" y="12019"/>
                  </a:lnTo>
                  <a:lnTo>
                    <a:pt x="10078" y="12019"/>
                  </a:lnTo>
                  <a:lnTo>
                    <a:pt x="7067" y="15030"/>
                  </a:lnTo>
                  <a:lnTo>
                    <a:pt x="10750" y="15030"/>
                  </a:lnTo>
                  <a:lnTo>
                    <a:pt x="10825" y="15055"/>
                  </a:lnTo>
                  <a:lnTo>
                    <a:pt x="10875" y="15105"/>
                  </a:lnTo>
                  <a:lnTo>
                    <a:pt x="10949" y="15130"/>
                  </a:lnTo>
                  <a:lnTo>
                    <a:pt x="10999" y="15205"/>
                  </a:lnTo>
                  <a:lnTo>
                    <a:pt x="11024" y="15279"/>
                  </a:lnTo>
                  <a:lnTo>
                    <a:pt x="11049" y="15329"/>
                  </a:lnTo>
                  <a:lnTo>
                    <a:pt x="11049" y="15478"/>
                  </a:lnTo>
                  <a:lnTo>
                    <a:pt x="11024" y="15578"/>
                  </a:lnTo>
                  <a:lnTo>
                    <a:pt x="10999" y="15628"/>
                  </a:lnTo>
                  <a:lnTo>
                    <a:pt x="10949" y="15677"/>
                  </a:lnTo>
                  <a:lnTo>
                    <a:pt x="10875" y="15727"/>
                  </a:lnTo>
                  <a:lnTo>
                    <a:pt x="10825" y="15752"/>
                  </a:lnTo>
                  <a:lnTo>
                    <a:pt x="10750" y="15777"/>
                  </a:lnTo>
                  <a:lnTo>
                    <a:pt x="6321" y="15777"/>
                  </a:lnTo>
                  <a:lnTo>
                    <a:pt x="1443" y="20654"/>
                  </a:lnTo>
                  <a:lnTo>
                    <a:pt x="896" y="20132"/>
                  </a:lnTo>
                  <a:lnTo>
                    <a:pt x="5798" y="15254"/>
                  </a:lnTo>
                  <a:lnTo>
                    <a:pt x="5798" y="10825"/>
                  </a:lnTo>
                  <a:lnTo>
                    <a:pt x="5898" y="10626"/>
                  </a:lnTo>
                  <a:lnTo>
                    <a:pt x="5947" y="10601"/>
                  </a:lnTo>
                  <a:lnTo>
                    <a:pt x="6022" y="10551"/>
                  </a:lnTo>
                  <a:lnTo>
                    <a:pt x="6072" y="10526"/>
                  </a:lnTo>
                  <a:lnTo>
                    <a:pt x="6246" y="10526"/>
                  </a:lnTo>
                  <a:lnTo>
                    <a:pt x="6321" y="10551"/>
                  </a:lnTo>
                  <a:lnTo>
                    <a:pt x="6371" y="10601"/>
                  </a:lnTo>
                  <a:lnTo>
                    <a:pt x="6420" y="10626"/>
                  </a:lnTo>
                  <a:lnTo>
                    <a:pt x="6495" y="10676"/>
                  </a:lnTo>
                  <a:lnTo>
                    <a:pt x="6520" y="10775"/>
                  </a:lnTo>
                  <a:lnTo>
                    <a:pt x="6545" y="10825"/>
                  </a:lnTo>
                  <a:lnTo>
                    <a:pt x="6545" y="14508"/>
                  </a:lnTo>
                  <a:lnTo>
                    <a:pt x="9556" y="11522"/>
                  </a:lnTo>
                  <a:lnTo>
                    <a:pt x="9556" y="7839"/>
                  </a:lnTo>
                  <a:lnTo>
                    <a:pt x="9581" y="7739"/>
                  </a:lnTo>
                  <a:lnTo>
                    <a:pt x="9606" y="7689"/>
                  </a:lnTo>
                  <a:lnTo>
                    <a:pt x="9705" y="7590"/>
                  </a:lnTo>
                  <a:lnTo>
                    <a:pt x="9780" y="7540"/>
                  </a:lnTo>
                  <a:lnTo>
                    <a:pt x="9854" y="7540"/>
                  </a:lnTo>
                  <a:lnTo>
                    <a:pt x="9929" y="7515"/>
                  </a:lnTo>
                  <a:lnTo>
                    <a:pt x="10004" y="7540"/>
                  </a:lnTo>
                  <a:lnTo>
                    <a:pt x="10078" y="7540"/>
                  </a:lnTo>
                  <a:lnTo>
                    <a:pt x="10128" y="7590"/>
                  </a:lnTo>
                  <a:lnTo>
                    <a:pt x="10203" y="7640"/>
                  </a:lnTo>
                  <a:lnTo>
                    <a:pt x="10253" y="7689"/>
                  </a:lnTo>
                  <a:lnTo>
                    <a:pt x="10277" y="7739"/>
                  </a:lnTo>
                  <a:lnTo>
                    <a:pt x="10302" y="7839"/>
                  </a:lnTo>
                  <a:lnTo>
                    <a:pt x="10302" y="10725"/>
                  </a:lnTo>
                  <a:lnTo>
                    <a:pt x="13313" y="7739"/>
                  </a:lnTo>
                  <a:lnTo>
                    <a:pt x="13313" y="6296"/>
                  </a:lnTo>
                  <a:lnTo>
                    <a:pt x="13338" y="6246"/>
                  </a:lnTo>
                  <a:lnTo>
                    <a:pt x="13363" y="6171"/>
                  </a:lnTo>
                  <a:lnTo>
                    <a:pt x="13413" y="6122"/>
                  </a:lnTo>
                  <a:lnTo>
                    <a:pt x="13488" y="6097"/>
                  </a:lnTo>
                  <a:lnTo>
                    <a:pt x="13537" y="6047"/>
                  </a:lnTo>
                  <a:lnTo>
                    <a:pt x="13612" y="6022"/>
                  </a:lnTo>
                  <a:lnTo>
                    <a:pt x="13761" y="6022"/>
                  </a:lnTo>
                  <a:lnTo>
                    <a:pt x="13960" y="6122"/>
                  </a:lnTo>
                  <a:lnTo>
                    <a:pt x="14010" y="6171"/>
                  </a:lnTo>
                  <a:lnTo>
                    <a:pt x="14035" y="6246"/>
                  </a:lnTo>
                  <a:lnTo>
                    <a:pt x="14060" y="6296"/>
                  </a:lnTo>
                  <a:lnTo>
                    <a:pt x="14060" y="7515"/>
                  </a:lnTo>
                  <a:lnTo>
                    <a:pt x="15180" y="7515"/>
                  </a:lnTo>
                  <a:lnTo>
                    <a:pt x="15254" y="7540"/>
                  </a:lnTo>
                  <a:lnTo>
                    <a:pt x="15354" y="7540"/>
                  </a:lnTo>
                  <a:lnTo>
                    <a:pt x="15503" y="7689"/>
                  </a:lnTo>
                  <a:lnTo>
                    <a:pt x="15528" y="7739"/>
                  </a:lnTo>
                  <a:lnTo>
                    <a:pt x="15553" y="7839"/>
                  </a:lnTo>
                  <a:lnTo>
                    <a:pt x="15553" y="7963"/>
                  </a:lnTo>
                  <a:lnTo>
                    <a:pt x="15503" y="8112"/>
                  </a:lnTo>
                  <a:lnTo>
                    <a:pt x="15404" y="8212"/>
                  </a:lnTo>
                  <a:lnTo>
                    <a:pt x="15354" y="8237"/>
                  </a:lnTo>
                  <a:lnTo>
                    <a:pt x="15254" y="8262"/>
                  </a:lnTo>
                  <a:lnTo>
                    <a:pt x="15180" y="8262"/>
                  </a:lnTo>
                  <a:close/>
                  <a:moveTo>
                    <a:pt x="21476" y="124"/>
                  </a:moveTo>
                  <a:lnTo>
                    <a:pt x="21326" y="25"/>
                  </a:lnTo>
                  <a:lnTo>
                    <a:pt x="21252" y="0"/>
                  </a:lnTo>
                  <a:lnTo>
                    <a:pt x="21152" y="0"/>
                  </a:lnTo>
                  <a:lnTo>
                    <a:pt x="20978" y="25"/>
                  </a:lnTo>
                  <a:lnTo>
                    <a:pt x="20430" y="124"/>
                  </a:lnTo>
                  <a:lnTo>
                    <a:pt x="19634" y="224"/>
                  </a:lnTo>
                  <a:lnTo>
                    <a:pt x="18589" y="398"/>
                  </a:lnTo>
                  <a:lnTo>
                    <a:pt x="17345" y="647"/>
                  </a:lnTo>
                  <a:lnTo>
                    <a:pt x="15951" y="946"/>
                  </a:lnTo>
                  <a:lnTo>
                    <a:pt x="15205" y="1120"/>
                  </a:lnTo>
                  <a:lnTo>
                    <a:pt x="14433" y="1344"/>
                  </a:lnTo>
                  <a:lnTo>
                    <a:pt x="12841" y="1792"/>
                  </a:lnTo>
                  <a:lnTo>
                    <a:pt x="11746" y="2140"/>
                  </a:lnTo>
                  <a:lnTo>
                    <a:pt x="10725" y="2488"/>
                  </a:lnTo>
                  <a:lnTo>
                    <a:pt x="9730" y="2862"/>
                  </a:lnTo>
                  <a:lnTo>
                    <a:pt x="7938" y="3658"/>
                  </a:lnTo>
                  <a:lnTo>
                    <a:pt x="7117" y="4081"/>
                  </a:lnTo>
                  <a:lnTo>
                    <a:pt x="6371" y="4529"/>
                  </a:lnTo>
                  <a:lnTo>
                    <a:pt x="5649" y="4977"/>
                  </a:lnTo>
                  <a:lnTo>
                    <a:pt x="4977" y="5450"/>
                  </a:lnTo>
                  <a:lnTo>
                    <a:pt x="4380" y="5923"/>
                  </a:lnTo>
                  <a:lnTo>
                    <a:pt x="3807" y="6445"/>
                  </a:lnTo>
                  <a:lnTo>
                    <a:pt x="3310" y="6943"/>
                  </a:lnTo>
                  <a:lnTo>
                    <a:pt x="2837" y="7490"/>
                  </a:lnTo>
                  <a:lnTo>
                    <a:pt x="2414" y="8038"/>
                  </a:lnTo>
                  <a:lnTo>
                    <a:pt x="2090" y="8610"/>
                  </a:lnTo>
                  <a:lnTo>
                    <a:pt x="1792" y="9158"/>
                  </a:lnTo>
                  <a:lnTo>
                    <a:pt x="1568" y="9606"/>
                  </a:lnTo>
                  <a:lnTo>
                    <a:pt x="1418" y="10103"/>
                  </a:lnTo>
                  <a:lnTo>
                    <a:pt x="1269" y="10551"/>
                  </a:lnTo>
                  <a:lnTo>
                    <a:pt x="1194" y="11024"/>
                  </a:lnTo>
                  <a:lnTo>
                    <a:pt x="1095" y="12019"/>
                  </a:lnTo>
                  <a:lnTo>
                    <a:pt x="1120" y="12517"/>
                  </a:lnTo>
                  <a:lnTo>
                    <a:pt x="1145" y="13040"/>
                  </a:lnTo>
                  <a:lnTo>
                    <a:pt x="1219" y="13537"/>
                  </a:lnTo>
                  <a:lnTo>
                    <a:pt x="1344" y="14035"/>
                  </a:lnTo>
                  <a:lnTo>
                    <a:pt x="1468" y="14582"/>
                  </a:lnTo>
                  <a:lnTo>
                    <a:pt x="1618" y="15105"/>
                  </a:lnTo>
                  <a:lnTo>
                    <a:pt x="1841" y="15677"/>
                  </a:lnTo>
                  <a:lnTo>
                    <a:pt x="2090" y="16200"/>
                  </a:lnTo>
                  <a:lnTo>
                    <a:pt x="2339" y="16772"/>
                  </a:lnTo>
                  <a:lnTo>
                    <a:pt x="2663" y="17320"/>
                  </a:lnTo>
                  <a:lnTo>
                    <a:pt x="50" y="19933"/>
                  </a:lnTo>
                  <a:lnTo>
                    <a:pt x="0" y="20082"/>
                  </a:lnTo>
                  <a:lnTo>
                    <a:pt x="0" y="20206"/>
                  </a:lnTo>
                  <a:lnTo>
                    <a:pt x="25" y="20281"/>
                  </a:lnTo>
                  <a:lnTo>
                    <a:pt x="50" y="20331"/>
                  </a:lnTo>
                  <a:lnTo>
                    <a:pt x="100" y="20406"/>
                  </a:lnTo>
                  <a:lnTo>
                    <a:pt x="1170" y="21500"/>
                  </a:lnTo>
                  <a:lnTo>
                    <a:pt x="1219" y="21550"/>
                  </a:lnTo>
                  <a:lnTo>
                    <a:pt x="1369" y="21600"/>
                  </a:lnTo>
                  <a:lnTo>
                    <a:pt x="1518" y="21600"/>
                  </a:lnTo>
                  <a:lnTo>
                    <a:pt x="1568" y="21575"/>
                  </a:lnTo>
                  <a:lnTo>
                    <a:pt x="1642" y="21550"/>
                  </a:lnTo>
                  <a:lnTo>
                    <a:pt x="1717" y="21500"/>
                  </a:lnTo>
                  <a:lnTo>
                    <a:pt x="4255" y="18912"/>
                  </a:lnTo>
                  <a:lnTo>
                    <a:pt x="4927" y="19236"/>
                  </a:lnTo>
                  <a:lnTo>
                    <a:pt x="5574" y="19559"/>
                  </a:lnTo>
                  <a:lnTo>
                    <a:pt x="6221" y="19808"/>
                  </a:lnTo>
                  <a:lnTo>
                    <a:pt x="6868" y="20032"/>
                  </a:lnTo>
                  <a:lnTo>
                    <a:pt x="7490" y="20182"/>
                  </a:lnTo>
                  <a:lnTo>
                    <a:pt x="8112" y="20306"/>
                  </a:lnTo>
                  <a:lnTo>
                    <a:pt x="8710" y="20381"/>
                  </a:lnTo>
                  <a:lnTo>
                    <a:pt x="9307" y="20406"/>
                  </a:lnTo>
                  <a:lnTo>
                    <a:pt x="9680" y="20406"/>
                  </a:lnTo>
                  <a:lnTo>
                    <a:pt x="10078" y="20381"/>
                  </a:lnTo>
                  <a:lnTo>
                    <a:pt x="11198" y="20157"/>
                  </a:lnTo>
                  <a:lnTo>
                    <a:pt x="11547" y="20057"/>
                  </a:lnTo>
                  <a:lnTo>
                    <a:pt x="11920" y="19908"/>
                  </a:lnTo>
                  <a:lnTo>
                    <a:pt x="12268" y="19759"/>
                  </a:lnTo>
                  <a:lnTo>
                    <a:pt x="12617" y="19584"/>
                  </a:lnTo>
                  <a:lnTo>
                    <a:pt x="12965" y="19385"/>
                  </a:lnTo>
                  <a:lnTo>
                    <a:pt x="13313" y="19161"/>
                  </a:lnTo>
                  <a:lnTo>
                    <a:pt x="13662" y="18962"/>
                  </a:lnTo>
                  <a:lnTo>
                    <a:pt x="14309" y="18415"/>
                  </a:lnTo>
                  <a:lnTo>
                    <a:pt x="14632" y="18166"/>
                  </a:lnTo>
                  <a:lnTo>
                    <a:pt x="14931" y="17842"/>
                  </a:lnTo>
                  <a:lnTo>
                    <a:pt x="15254" y="17519"/>
                  </a:lnTo>
                  <a:lnTo>
                    <a:pt x="15553" y="17171"/>
                  </a:lnTo>
                  <a:lnTo>
                    <a:pt x="15876" y="16797"/>
                  </a:lnTo>
                  <a:lnTo>
                    <a:pt x="16175" y="16424"/>
                  </a:lnTo>
                  <a:lnTo>
                    <a:pt x="16449" y="16001"/>
                  </a:lnTo>
                  <a:lnTo>
                    <a:pt x="16723" y="15603"/>
                  </a:lnTo>
                  <a:lnTo>
                    <a:pt x="16996" y="15130"/>
                  </a:lnTo>
                  <a:lnTo>
                    <a:pt x="17295" y="14682"/>
                  </a:lnTo>
                  <a:lnTo>
                    <a:pt x="17569" y="14209"/>
                  </a:lnTo>
                  <a:lnTo>
                    <a:pt x="17793" y="13687"/>
                  </a:lnTo>
                  <a:lnTo>
                    <a:pt x="18066" y="13189"/>
                  </a:lnTo>
                  <a:lnTo>
                    <a:pt x="18315" y="12666"/>
                  </a:lnTo>
                  <a:lnTo>
                    <a:pt x="18788" y="11547"/>
                  </a:lnTo>
                  <a:lnTo>
                    <a:pt x="19236" y="10327"/>
                  </a:lnTo>
                  <a:lnTo>
                    <a:pt x="19559" y="9431"/>
                  </a:lnTo>
                  <a:lnTo>
                    <a:pt x="19858" y="8486"/>
                  </a:lnTo>
                  <a:lnTo>
                    <a:pt x="20132" y="7615"/>
                  </a:lnTo>
                  <a:lnTo>
                    <a:pt x="20356" y="6744"/>
                  </a:lnTo>
                  <a:lnTo>
                    <a:pt x="20754" y="5076"/>
                  </a:lnTo>
                  <a:lnTo>
                    <a:pt x="21077" y="3559"/>
                  </a:lnTo>
                  <a:lnTo>
                    <a:pt x="21301" y="2314"/>
                  </a:lnTo>
                  <a:lnTo>
                    <a:pt x="21451" y="1319"/>
                  </a:lnTo>
                  <a:lnTo>
                    <a:pt x="21525" y="647"/>
                  </a:lnTo>
                  <a:lnTo>
                    <a:pt x="21600" y="398"/>
                  </a:lnTo>
                  <a:lnTo>
                    <a:pt x="21600" y="324"/>
                  </a:lnTo>
                  <a:lnTo>
                    <a:pt x="21550" y="249"/>
                  </a:lnTo>
                  <a:lnTo>
                    <a:pt x="21525" y="174"/>
                  </a:lnTo>
                  <a:lnTo>
                    <a:pt x="21476" y="124"/>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Segoe UI Light"/>
                  <a:ea typeface="Segoe UI Light"/>
                  <a:cs typeface="Segoe UI Light"/>
                  <a:sym typeface="Segoe UI Light"/>
                </a:defRPr>
              </a:pPr>
              <a:endParaRPr/>
            </a:p>
          </p:txBody>
        </p:sp>
      </p:grpSp>
      <p:sp>
        <p:nvSpPr>
          <p:cNvPr id="1150" name="Rectángulo 47"/>
          <p:cNvSpPr txBox="1"/>
          <p:nvPr/>
        </p:nvSpPr>
        <p:spPr>
          <a:xfrm>
            <a:off x="1558357" y="3394854"/>
            <a:ext cx="1847303"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600">
                <a:solidFill>
                  <a:srgbClr val="FFFFFF"/>
                </a:solidFill>
                <a:latin typeface="Segoe UI Light"/>
                <a:ea typeface="Segoe UI Light"/>
                <a:cs typeface="Segoe UI Light"/>
                <a:sym typeface="Segoe UI Light"/>
              </a:defRPr>
            </a:lvl1pPr>
          </a:lstStyle>
          <a:p>
            <a:r>
              <a:t>Constituir y/o fortalecer las organizaciones empresariales</a:t>
            </a:r>
          </a:p>
        </p:txBody>
      </p:sp>
      <p:pic>
        <p:nvPicPr>
          <p:cNvPr id="1151" name="LOGO-02_COLOR.png" descr="LOGO-02_COLOR.png"/>
          <p:cNvPicPr>
            <a:picLocks noChangeAspect="1"/>
          </p:cNvPicPr>
          <p:nvPr/>
        </p:nvPicPr>
        <p:blipFill>
          <a:blip r:embed="rId4"/>
          <a:srcRect b="22711"/>
          <a:stretch>
            <a:fillRect/>
          </a:stretch>
        </p:blipFill>
        <p:spPr>
          <a:xfrm>
            <a:off x="11224648" y="6125335"/>
            <a:ext cx="959830" cy="633953"/>
          </a:xfrm>
          <a:prstGeom prst="rect">
            <a:avLst/>
          </a:prstGeom>
          <a:ln w="12700">
            <a:miter lim="400000"/>
          </a:ln>
        </p:spPr>
      </p:pic>
      <p:pic>
        <p:nvPicPr>
          <p:cNvPr id="1152" name="LOGO-02_COLOR.png" descr="LOGO-02_COLOR.png"/>
          <p:cNvPicPr>
            <a:picLocks noChangeAspect="1"/>
          </p:cNvPicPr>
          <p:nvPr/>
        </p:nvPicPr>
        <p:blipFill>
          <a:blip r:embed="rId4"/>
          <a:srcRect b="22711"/>
          <a:stretch>
            <a:fillRect/>
          </a:stretch>
        </p:blipFill>
        <p:spPr>
          <a:xfrm>
            <a:off x="70908" y="6014762"/>
            <a:ext cx="1031300" cy="68115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Avance de la Sustitución"/>
          <p:cNvSpPr txBox="1"/>
          <p:nvPr/>
        </p:nvSpPr>
        <p:spPr>
          <a:xfrm>
            <a:off x="7193332" y="348456"/>
            <a:ext cx="4797371" cy="548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indent="88900" algn="ctr">
              <a:lnSpc>
                <a:spcPct val="90000"/>
              </a:lnSpc>
              <a:defRPr sz="3000" b="1">
                <a:solidFill>
                  <a:srgbClr val="1F4E79"/>
                </a:solidFill>
                <a:latin typeface="Gotham Rounded Book"/>
                <a:ea typeface="Gotham Rounded Book"/>
                <a:cs typeface="Gotham Rounded Book"/>
                <a:sym typeface="Gotham Rounded Book"/>
              </a:defRPr>
            </a:lvl1pPr>
          </a:lstStyle>
          <a:p>
            <a:r>
              <a:t>Colombia Sustituye</a:t>
            </a:r>
          </a:p>
        </p:txBody>
      </p:sp>
      <p:sp>
        <p:nvSpPr>
          <p:cNvPr id="1155" name="CuadroTexto 30"/>
          <p:cNvSpPr txBox="1"/>
          <p:nvPr/>
        </p:nvSpPr>
        <p:spPr>
          <a:xfrm>
            <a:off x="1560148" y="1271561"/>
            <a:ext cx="5123243" cy="1005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a:spcBef>
                <a:spcPts val="600"/>
              </a:spcBef>
              <a:defRPr sz="2000">
                <a:solidFill>
                  <a:srgbClr val="002060"/>
                </a:solidFill>
                <a:latin typeface="Gotham Rounded Light"/>
                <a:ea typeface="Gotham Rounded Light"/>
                <a:cs typeface="Gotham Rounded Light"/>
                <a:sym typeface="Gotham Rounded Light"/>
              </a:defRPr>
            </a:pPr>
            <a:r>
              <a:t>Estrategia alternativa que propone una sustitución sostenible de los cultivos ilícitos a través de:  </a:t>
            </a:r>
          </a:p>
        </p:txBody>
      </p:sp>
      <p:sp>
        <p:nvSpPr>
          <p:cNvPr id="1156" name="COP $1.800.000"/>
          <p:cNvSpPr txBox="1"/>
          <p:nvPr/>
        </p:nvSpPr>
        <p:spPr>
          <a:xfrm>
            <a:off x="2897142" y="3686062"/>
            <a:ext cx="3571550" cy="576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1632753">
              <a:lnSpc>
                <a:spcPct val="120000"/>
              </a:lnSpc>
              <a:spcBef>
                <a:spcPts val="1200"/>
              </a:spcBef>
              <a:defRPr sz="1600" b="1">
                <a:solidFill>
                  <a:srgbClr val="23AF8F"/>
                </a:solidFill>
                <a:latin typeface="Gotham Rounded Book"/>
                <a:ea typeface="Gotham Rounded Book"/>
                <a:cs typeface="Gotham Rounded Book"/>
                <a:sym typeface="Gotham Rounded Book"/>
              </a:defRPr>
            </a:pPr>
            <a:r>
              <a:t>     Hectáreas por sustituir </a:t>
            </a:r>
            <a:r>
              <a:rPr b="0"/>
              <a:t>a través de los modelos de sustitución</a:t>
            </a:r>
          </a:p>
        </p:txBody>
      </p:sp>
      <p:sp>
        <p:nvSpPr>
          <p:cNvPr id="1157" name="COP $1.800.000"/>
          <p:cNvSpPr txBox="1"/>
          <p:nvPr/>
        </p:nvSpPr>
        <p:spPr>
          <a:xfrm>
            <a:off x="2911173" y="4580437"/>
            <a:ext cx="3543491" cy="57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1632753">
              <a:lnSpc>
                <a:spcPct val="120000"/>
              </a:lnSpc>
              <a:spcBef>
                <a:spcPts val="1200"/>
              </a:spcBef>
              <a:defRPr sz="1600" b="1">
                <a:solidFill>
                  <a:srgbClr val="4A53A0"/>
                </a:solidFill>
                <a:latin typeface="Gotham Rounded Book"/>
                <a:ea typeface="Gotham Rounded Book"/>
                <a:cs typeface="Gotham Rounded Book"/>
                <a:sym typeface="Gotham Rounded Book"/>
              </a:defRPr>
            </a:pPr>
            <a:r>
              <a:t> Familias a beneficiar </a:t>
            </a:r>
            <a:r>
              <a:rPr b="0"/>
              <a:t>con los modelos de sustitución</a:t>
            </a:r>
          </a:p>
        </p:txBody>
      </p:sp>
      <p:sp>
        <p:nvSpPr>
          <p:cNvPr id="1158" name="COP $1.800.000"/>
          <p:cNvSpPr txBox="1"/>
          <p:nvPr/>
        </p:nvSpPr>
        <p:spPr>
          <a:xfrm>
            <a:off x="2893069" y="5275948"/>
            <a:ext cx="3579696" cy="57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1632753">
              <a:lnSpc>
                <a:spcPct val="120000"/>
              </a:lnSpc>
              <a:spcBef>
                <a:spcPts val="1200"/>
              </a:spcBef>
              <a:defRPr sz="1600" b="1">
                <a:solidFill>
                  <a:srgbClr val="F3990C"/>
                </a:solidFill>
                <a:latin typeface="Gotham Rounded Book"/>
                <a:ea typeface="Gotham Rounded Book"/>
                <a:cs typeface="Gotham Rounded Book"/>
                <a:sym typeface="Gotham Rounded Book"/>
              </a:defRPr>
            </a:pPr>
            <a:r>
              <a:t>Asociaciones </a:t>
            </a:r>
            <a:r>
              <a:rPr b="0"/>
              <a:t>de pequeños productores a </a:t>
            </a:r>
            <a:r>
              <a:t>fortalecer </a:t>
            </a:r>
          </a:p>
        </p:txBody>
      </p:sp>
      <p:sp>
        <p:nvSpPr>
          <p:cNvPr id="1159" name="COP $1.800.000"/>
          <p:cNvSpPr txBox="1"/>
          <p:nvPr/>
        </p:nvSpPr>
        <p:spPr>
          <a:xfrm>
            <a:off x="2878301" y="6047051"/>
            <a:ext cx="3609235" cy="57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1632753">
              <a:lnSpc>
                <a:spcPct val="120000"/>
              </a:lnSpc>
              <a:spcBef>
                <a:spcPts val="1200"/>
              </a:spcBef>
              <a:defRPr sz="1600" b="1">
                <a:solidFill>
                  <a:srgbClr val="D9501C"/>
                </a:solidFill>
                <a:latin typeface="Gotham Rounded Book"/>
                <a:ea typeface="Gotham Rounded Book"/>
                <a:cs typeface="Gotham Rounded Book"/>
                <a:sym typeface="Gotham Rounded Book"/>
              </a:defRPr>
            </a:pPr>
            <a:r>
              <a:t>Infraestructuras productivas </a:t>
            </a:r>
            <a:r>
              <a:rPr b="0"/>
              <a:t>por construir a nivel departamental</a:t>
            </a:r>
          </a:p>
        </p:txBody>
      </p:sp>
      <p:pic>
        <p:nvPicPr>
          <p:cNvPr id="1160" name="Captura de Pantalla 2020-10-06 a la(s) 9.19.34 a. m..png" descr="Captura de Pantalla 2020-10-06 a la(s) 9.19.34 a. m..png"/>
          <p:cNvPicPr>
            <a:picLocks noChangeAspect="1"/>
          </p:cNvPicPr>
          <p:nvPr/>
        </p:nvPicPr>
        <p:blipFill>
          <a:blip r:embed="rId2"/>
          <a:stretch>
            <a:fillRect/>
          </a:stretch>
        </p:blipFill>
        <p:spPr>
          <a:xfrm>
            <a:off x="600898" y="210024"/>
            <a:ext cx="4191002" cy="825504"/>
          </a:xfrm>
          <a:prstGeom prst="rect">
            <a:avLst/>
          </a:prstGeom>
          <a:ln w="12700">
            <a:miter lim="400000"/>
          </a:ln>
        </p:spPr>
      </p:pic>
      <p:sp>
        <p:nvSpPr>
          <p:cNvPr id="1161" name="CuadroTexto 23"/>
          <p:cNvSpPr txBox="1"/>
          <p:nvPr/>
        </p:nvSpPr>
        <p:spPr>
          <a:xfrm>
            <a:off x="1513216" y="2513433"/>
            <a:ext cx="5123242" cy="396237"/>
          </a:xfrm>
          <a:prstGeom prst="rect">
            <a:avLst/>
          </a:prstGeom>
          <a:solidFill>
            <a:srgbClr val="7F820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412750">
              <a:defRPr sz="2000" b="1">
                <a:solidFill>
                  <a:srgbClr val="FEFEFE"/>
                </a:solidFill>
                <a:latin typeface="Gotham Rounded Book"/>
                <a:ea typeface="Gotham Rounded Book"/>
                <a:cs typeface="Gotham Rounded Book"/>
                <a:sym typeface="Gotham Rounded Book"/>
              </a:defRPr>
            </a:lvl1pPr>
          </a:lstStyle>
          <a:p>
            <a:r>
              <a:t>Inversión Estimada a Nivel Nacional</a:t>
            </a:r>
          </a:p>
        </p:txBody>
      </p:sp>
      <p:sp>
        <p:nvSpPr>
          <p:cNvPr id="1162" name="CuadroTexto 24"/>
          <p:cNvSpPr txBox="1"/>
          <p:nvPr/>
        </p:nvSpPr>
        <p:spPr>
          <a:xfrm>
            <a:off x="1511777" y="2963327"/>
            <a:ext cx="5126121" cy="586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412750">
              <a:defRPr sz="3200" b="1">
                <a:solidFill>
                  <a:srgbClr val="404040"/>
                </a:solidFill>
                <a:latin typeface="Gotham Rounded Book"/>
                <a:ea typeface="Gotham Rounded Book"/>
                <a:cs typeface="Gotham Rounded Book"/>
                <a:sym typeface="Gotham Rounded Book"/>
              </a:defRPr>
            </a:lvl1pPr>
          </a:lstStyle>
          <a:p>
            <a:r>
              <a:t>$4,5 Billones </a:t>
            </a:r>
          </a:p>
        </p:txBody>
      </p:sp>
      <p:sp>
        <p:nvSpPr>
          <p:cNvPr id="1163" name="84%"/>
          <p:cNvSpPr txBox="1"/>
          <p:nvPr/>
        </p:nvSpPr>
        <p:spPr>
          <a:xfrm>
            <a:off x="1721692" y="3686062"/>
            <a:ext cx="1256804"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2436813">
              <a:defRPr sz="2000" b="1">
                <a:solidFill>
                  <a:srgbClr val="23AF8F"/>
                </a:solidFill>
                <a:latin typeface="Gotham Rounded Book"/>
                <a:ea typeface="Gotham Rounded Book"/>
                <a:cs typeface="Gotham Rounded Book"/>
                <a:sym typeface="Gotham Rounded Book"/>
              </a:defRPr>
            </a:lvl1pPr>
          </a:lstStyle>
          <a:p>
            <a:r>
              <a:t>154.000</a:t>
            </a:r>
          </a:p>
        </p:txBody>
      </p:sp>
      <p:sp>
        <p:nvSpPr>
          <p:cNvPr id="1164" name="84%"/>
          <p:cNvSpPr txBox="1"/>
          <p:nvPr/>
        </p:nvSpPr>
        <p:spPr>
          <a:xfrm>
            <a:off x="1721692" y="4574182"/>
            <a:ext cx="1256804"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2436813">
              <a:defRPr sz="2000" b="1">
                <a:solidFill>
                  <a:srgbClr val="4A53A0"/>
                </a:solidFill>
                <a:latin typeface="Gotham Rounded Book"/>
                <a:ea typeface="Gotham Rounded Book"/>
                <a:cs typeface="Gotham Rounded Book"/>
                <a:sym typeface="Gotham Rounded Book"/>
              </a:defRPr>
            </a:lvl1pPr>
          </a:lstStyle>
          <a:p>
            <a:r>
              <a:t>144.000</a:t>
            </a:r>
          </a:p>
        </p:txBody>
      </p:sp>
      <p:sp>
        <p:nvSpPr>
          <p:cNvPr id="1165" name="84%"/>
          <p:cNvSpPr txBox="1"/>
          <p:nvPr/>
        </p:nvSpPr>
        <p:spPr>
          <a:xfrm>
            <a:off x="1675314" y="5318445"/>
            <a:ext cx="1256804"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2436813">
              <a:defRPr sz="2000" b="1">
                <a:solidFill>
                  <a:srgbClr val="F3990C"/>
                </a:solidFill>
                <a:latin typeface="Gotham Rounded Book"/>
                <a:ea typeface="Gotham Rounded Book"/>
                <a:cs typeface="Gotham Rounded Book"/>
                <a:sym typeface="Gotham Rounded Book"/>
              </a:defRPr>
            </a:lvl1pPr>
          </a:lstStyle>
          <a:p>
            <a:r>
              <a:t>9.645</a:t>
            </a:r>
          </a:p>
        </p:txBody>
      </p:sp>
      <p:sp>
        <p:nvSpPr>
          <p:cNvPr id="1166" name="84%"/>
          <p:cNvSpPr txBox="1"/>
          <p:nvPr/>
        </p:nvSpPr>
        <p:spPr>
          <a:xfrm>
            <a:off x="1721692" y="6122954"/>
            <a:ext cx="1256804"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2436813">
              <a:defRPr sz="2000" b="1">
                <a:solidFill>
                  <a:srgbClr val="D9501C"/>
                </a:solidFill>
                <a:latin typeface="Gotham Rounded Book"/>
                <a:ea typeface="Gotham Rounded Book"/>
                <a:cs typeface="Gotham Rounded Book"/>
                <a:sym typeface="Gotham Rounded Book"/>
              </a:defRPr>
            </a:lvl1pPr>
          </a:lstStyle>
          <a:p>
            <a:r>
              <a:t>443</a:t>
            </a:r>
          </a:p>
        </p:txBody>
      </p:sp>
      <p:sp>
        <p:nvSpPr>
          <p:cNvPr id="1167" name="Fortalecimiento a la asociatividad"/>
          <p:cNvSpPr txBox="1"/>
          <p:nvPr/>
        </p:nvSpPr>
        <p:spPr>
          <a:xfrm>
            <a:off x="7865557" y="1175127"/>
            <a:ext cx="3764236" cy="335914"/>
          </a:xfrm>
          <a:prstGeom prst="rect">
            <a:avLst/>
          </a:prstGeom>
          <a:ln w="3175">
            <a:solidFill>
              <a:srgbClr val="00206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600" b="1">
                <a:solidFill>
                  <a:srgbClr val="193366"/>
                </a:solidFill>
                <a:latin typeface="Gotham Rounded Book"/>
                <a:ea typeface="Gotham Rounded Book"/>
                <a:cs typeface="Gotham Rounded Book"/>
                <a:sym typeface="Gotham Rounded Book"/>
              </a:defRPr>
            </a:lvl1pPr>
          </a:lstStyle>
          <a:p>
            <a:r>
              <a:t>Fortalecimiento a la asociatividad</a:t>
            </a:r>
          </a:p>
        </p:txBody>
      </p:sp>
      <p:sp>
        <p:nvSpPr>
          <p:cNvPr id="1168" name="Infraestructura productiva"/>
          <p:cNvSpPr txBox="1"/>
          <p:nvPr/>
        </p:nvSpPr>
        <p:spPr>
          <a:xfrm>
            <a:off x="7881136" y="1606521"/>
            <a:ext cx="3764235" cy="335914"/>
          </a:xfrm>
          <a:prstGeom prst="rect">
            <a:avLst/>
          </a:prstGeom>
          <a:ln w="3175">
            <a:solidFill>
              <a:srgbClr val="00206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600" b="1">
                <a:solidFill>
                  <a:srgbClr val="193366"/>
                </a:solidFill>
                <a:latin typeface="Gotham Rounded Book"/>
                <a:ea typeface="Gotham Rounded Book"/>
                <a:cs typeface="Gotham Rounded Book"/>
                <a:sym typeface="Gotham Rounded Book"/>
              </a:defRPr>
            </a:lvl1pPr>
          </a:lstStyle>
          <a:p>
            <a:r>
              <a:t>Infraestructura productiva</a:t>
            </a:r>
          </a:p>
        </p:txBody>
      </p:sp>
      <p:sp>
        <p:nvSpPr>
          <p:cNvPr id="1169" name="Modelos de sustitución"/>
          <p:cNvSpPr txBox="1"/>
          <p:nvPr/>
        </p:nvSpPr>
        <p:spPr>
          <a:xfrm>
            <a:off x="7882763" y="2037917"/>
            <a:ext cx="3760980" cy="335914"/>
          </a:xfrm>
          <a:prstGeom prst="rect">
            <a:avLst/>
          </a:prstGeom>
          <a:ln w="3175">
            <a:solidFill>
              <a:srgbClr val="00206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600" b="1">
                <a:solidFill>
                  <a:srgbClr val="193366"/>
                </a:solidFill>
                <a:latin typeface="Gotham Rounded Book"/>
                <a:ea typeface="Gotham Rounded Book"/>
                <a:cs typeface="Gotham Rounded Book"/>
                <a:sym typeface="Gotham Rounded Book"/>
              </a:defRPr>
            </a:lvl1pPr>
          </a:lstStyle>
          <a:p>
            <a:r>
              <a:t>Modelos de sustitución</a:t>
            </a:r>
          </a:p>
        </p:txBody>
      </p:sp>
      <p:sp>
        <p:nvSpPr>
          <p:cNvPr id="1170" name="Infraestructura vial"/>
          <p:cNvSpPr txBox="1"/>
          <p:nvPr/>
        </p:nvSpPr>
        <p:spPr>
          <a:xfrm>
            <a:off x="7882763" y="2469310"/>
            <a:ext cx="3760980" cy="295276"/>
          </a:xfrm>
          <a:prstGeom prst="rect">
            <a:avLst/>
          </a:prstGeom>
          <a:ln w="3175">
            <a:solidFill>
              <a:srgbClr val="00206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2436813">
              <a:defRPr sz="1600" b="1">
                <a:solidFill>
                  <a:srgbClr val="193366"/>
                </a:solidFill>
                <a:latin typeface="Gotham Rounded Book"/>
                <a:ea typeface="Gotham Rounded Book"/>
                <a:cs typeface="Gotham Rounded Book"/>
                <a:sym typeface="Gotham Rounded Book"/>
              </a:defRPr>
            </a:lvl1pPr>
          </a:lstStyle>
          <a:p>
            <a:r>
              <a:t>Infraestructura vial</a:t>
            </a:r>
          </a:p>
        </p:txBody>
      </p:sp>
      <p:pic>
        <p:nvPicPr>
          <p:cNvPr id="1171" name="Imagen 38" descr="Imagen 38"/>
          <p:cNvPicPr>
            <a:picLocks noChangeAspect="1"/>
          </p:cNvPicPr>
          <p:nvPr/>
        </p:nvPicPr>
        <p:blipFill>
          <a:blip r:embed="rId3"/>
          <a:srcRect l="8345" r="13193" b="4"/>
          <a:stretch>
            <a:fillRect/>
          </a:stretch>
        </p:blipFill>
        <p:spPr>
          <a:xfrm>
            <a:off x="6976212" y="3125564"/>
            <a:ext cx="5231608" cy="37504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8594" y="7216"/>
                </a:moveTo>
                <a:cubicBezTo>
                  <a:pt x="8671" y="7200"/>
                  <a:pt x="8751" y="7248"/>
                  <a:pt x="8794" y="7344"/>
                </a:cubicBezTo>
                <a:cubicBezTo>
                  <a:pt x="8852" y="7472"/>
                  <a:pt x="8821" y="7640"/>
                  <a:pt x="8729" y="7719"/>
                </a:cubicBezTo>
                <a:cubicBezTo>
                  <a:pt x="8636" y="7798"/>
                  <a:pt x="8514" y="7758"/>
                  <a:pt x="8457" y="7630"/>
                </a:cubicBezTo>
                <a:cubicBezTo>
                  <a:pt x="8400" y="7502"/>
                  <a:pt x="8428" y="7334"/>
                  <a:pt x="8521" y="7255"/>
                </a:cubicBezTo>
                <a:cubicBezTo>
                  <a:pt x="8544" y="7235"/>
                  <a:pt x="8569" y="7221"/>
                  <a:pt x="8594" y="7216"/>
                </a:cubicBezTo>
                <a:close/>
              </a:path>
            </a:pathLst>
          </a:custGeom>
          <a:ln w="12700">
            <a:solidFill>
              <a:srgbClr val="F3F7F5"/>
            </a:solidFill>
            <a:miter lim="400000"/>
          </a:ln>
          <a:effectLst>
            <a:outerShdw blurRad="266700" dist="63500" dir="16828670" rotWithShape="0">
              <a:srgbClr val="000000">
                <a:alpha val="53863"/>
              </a:srgbClr>
            </a:outerShdw>
          </a:effectLst>
        </p:spPr>
      </p:pic>
      <p:pic>
        <p:nvPicPr>
          <p:cNvPr id="1172" name="LOGO-02_COLOR.png" descr="LOGO-02_COLOR.png"/>
          <p:cNvPicPr>
            <a:picLocks noChangeAspect="1"/>
          </p:cNvPicPr>
          <p:nvPr/>
        </p:nvPicPr>
        <p:blipFill>
          <a:blip r:embed="rId4"/>
          <a:srcRect b="22711"/>
          <a:stretch>
            <a:fillRect/>
          </a:stretch>
        </p:blipFill>
        <p:spPr>
          <a:xfrm>
            <a:off x="70908" y="6014762"/>
            <a:ext cx="1031300" cy="68115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4" name="Imagen 25" descr="Imagen 25"/>
          <p:cNvPicPr>
            <a:picLocks noChangeAspect="1"/>
          </p:cNvPicPr>
          <p:nvPr/>
        </p:nvPicPr>
        <p:blipFill>
          <a:blip r:embed="rId3"/>
          <a:srcRect t="2884"/>
          <a:stretch>
            <a:fillRect/>
          </a:stretch>
        </p:blipFill>
        <p:spPr>
          <a:xfrm>
            <a:off x="135581" y="305147"/>
            <a:ext cx="3442450" cy="699732"/>
          </a:xfrm>
          <a:prstGeom prst="rect">
            <a:avLst/>
          </a:prstGeom>
          <a:ln w="12700">
            <a:miter lim="400000"/>
          </a:ln>
        </p:spPr>
      </p:pic>
      <p:sp>
        <p:nvSpPr>
          <p:cNvPr id="1175" name="17.489 hectáreas…"/>
          <p:cNvSpPr txBox="1"/>
          <p:nvPr/>
        </p:nvSpPr>
        <p:spPr>
          <a:xfrm>
            <a:off x="1254675" y="5727700"/>
            <a:ext cx="3211852" cy="477444"/>
          </a:xfrm>
          <a:prstGeom prst="rect">
            <a:avLst/>
          </a:prstGeom>
          <a:solidFill>
            <a:srgbClr val="23AF8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ctr" defTabSz="412750">
              <a:defRPr sz="1400" b="1">
                <a:solidFill>
                  <a:srgbClr val="FEFEFE"/>
                </a:solidFill>
                <a:latin typeface="Helvetica Neue"/>
                <a:ea typeface="Helvetica Neue"/>
                <a:cs typeface="Helvetica Neue"/>
                <a:sym typeface="Helvetica Neue"/>
              </a:defRPr>
            </a:pPr>
            <a:r>
              <a:t>17.489 hectáreas</a:t>
            </a:r>
          </a:p>
          <a:p>
            <a:pPr algn="ctr" defTabSz="412750">
              <a:defRPr sz="1400" b="1">
                <a:solidFill>
                  <a:srgbClr val="FEFEFE"/>
                </a:solidFill>
                <a:latin typeface="Helvetica Neue"/>
                <a:ea typeface="Helvetica Neue"/>
                <a:cs typeface="Helvetica Neue"/>
                <a:sym typeface="Helvetica Neue"/>
              </a:defRPr>
            </a:pPr>
            <a:r>
              <a:t>16.345 familias</a:t>
            </a:r>
          </a:p>
        </p:txBody>
      </p:sp>
      <p:pic>
        <p:nvPicPr>
          <p:cNvPr id="1176" name="Imagen 2" descr="Imagen 2"/>
          <p:cNvPicPr>
            <a:picLocks noChangeAspect="1"/>
          </p:cNvPicPr>
          <p:nvPr/>
        </p:nvPicPr>
        <p:blipFill>
          <a:blip r:embed="rId4"/>
          <a:srcRect l="1174" t="1842" r="49596" b="13968"/>
          <a:stretch>
            <a:fillRect/>
          </a:stretch>
        </p:blipFill>
        <p:spPr>
          <a:xfrm>
            <a:off x="8475526" y="1325986"/>
            <a:ext cx="3202122" cy="3867042"/>
          </a:xfrm>
          <a:prstGeom prst="rect">
            <a:avLst/>
          </a:prstGeom>
          <a:ln w="12700">
            <a:miter lim="400000"/>
          </a:ln>
          <a:effectLst>
            <a:outerShdw blurRad="127000" dist="63500" dir="16200000" rotWithShape="0">
              <a:srgbClr val="000000">
                <a:alpha val="70000"/>
              </a:srgbClr>
            </a:outerShdw>
          </a:effectLst>
        </p:spPr>
      </p:pic>
      <p:pic>
        <p:nvPicPr>
          <p:cNvPr id="1177" name="Imagen 1" descr="Imagen 1"/>
          <p:cNvPicPr>
            <a:picLocks noChangeAspect="1"/>
          </p:cNvPicPr>
          <p:nvPr/>
        </p:nvPicPr>
        <p:blipFill>
          <a:blip r:embed="rId5"/>
          <a:srcRect l="1040" t="1778" r="49821" b="14159"/>
          <a:stretch>
            <a:fillRect/>
          </a:stretch>
        </p:blipFill>
        <p:spPr>
          <a:xfrm>
            <a:off x="1259479" y="1325986"/>
            <a:ext cx="3202278" cy="3868443"/>
          </a:xfrm>
          <a:prstGeom prst="rect">
            <a:avLst/>
          </a:prstGeom>
          <a:ln w="12700">
            <a:miter lim="400000"/>
          </a:ln>
          <a:effectLst>
            <a:outerShdw blurRad="127000" dist="63500" dir="16200000" rotWithShape="0">
              <a:srgbClr val="000000">
                <a:alpha val="70000"/>
              </a:srgbClr>
            </a:outerShdw>
          </a:effectLst>
        </p:spPr>
      </p:pic>
      <p:pic>
        <p:nvPicPr>
          <p:cNvPr id="1178" name="Imagen 6" descr="Imagen 6"/>
          <p:cNvPicPr>
            <a:picLocks noChangeAspect="1"/>
          </p:cNvPicPr>
          <p:nvPr/>
        </p:nvPicPr>
        <p:blipFill>
          <a:blip r:embed="rId6"/>
          <a:srcRect l="50672" t="1840" r="1441" b="14221"/>
          <a:stretch>
            <a:fillRect/>
          </a:stretch>
        </p:blipFill>
        <p:spPr>
          <a:xfrm>
            <a:off x="4905900" y="1325986"/>
            <a:ext cx="3125333" cy="3868621"/>
          </a:xfrm>
          <a:prstGeom prst="rect">
            <a:avLst/>
          </a:prstGeom>
          <a:ln w="12700">
            <a:miter lim="400000"/>
          </a:ln>
          <a:effectLst>
            <a:outerShdw blurRad="127000" dist="63500" dir="16200000" rotWithShape="0">
              <a:srgbClr val="000000">
                <a:alpha val="70000"/>
              </a:srgbClr>
            </a:outerShdw>
          </a:effectLst>
        </p:spPr>
      </p:pic>
      <p:sp>
        <p:nvSpPr>
          <p:cNvPr id="1179" name="71.452 hectáreas…"/>
          <p:cNvSpPr txBox="1"/>
          <p:nvPr/>
        </p:nvSpPr>
        <p:spPr>
          <a:xfrm>
            <a:off x="4862301" y="5761738"/>
            <a:ext cx="3212592" cy="477444"/>
          </a:xfrm>
          <a:prstGeom prst="rect">
            <a:avLst/>
          </a:prstGeom>
          <a:solidFill>
            <a:srgbClr val="8102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ctr" defTabSz="412750">
              <a:defRPr sz="1400" b="1">
                <a:solidFill>
                  <a:srgbClr val="FEFEFE"/>
                </a:solidFill>
                <a:latin typeface="Helvetica Neue"/>
                <a:ea typeface="Helvetica Neue"/>
                <a:cs typeface="Helvetica Neue"/>
                <a:sym typeface="Helvetica Neue"/>
              </a:defRPr>
            </a:pPr>
            <a:r>
              <a:t>71.452 hectáreas</a:t>
            </a:r>
          </a:p>
          <a:p>
            <a:pPr algn="ctr" defTabSz="412750">
              <a:defRPr sz="1400" b="1">
                <a:solidFill>
                  <a:srgbClr val="FEFEFE"/>
                </a:solidFill>
                <a:latin typeface="Helvetica Neue"/>
                <a:ea typeface="Helvetica Neue"/>
                <a:cs typeface="Helvetica Neue"/>
                <a:sym typeface="Helvetica Neue"/>
              </a:defRPr>
            </a:pPr>
            <a:r>
              <a:t>66.778 familias</a:t>
            </a:r>
          </a:p>
        </p:txBody>
      </p:sp>
      <p:sp>
        <p:nvSpPr>
          <p:cNvPr id="1180" name="65.533 hectáreas…"/>
          <p:cNvSpPr txBox="1"/>
          <p:nvPr/>
        </p:nvSpPr>
        <p:spPr>
          <a:xfrm>
            <a:off x="8470667" y="5761738"/>
            <a:ext cx="3273109" cy="477444"/>
          </a:xfrm>
          <a:prstGeom prst="rect">
            <a:avLst/>
          </a:prstGeom>
          <a:solidFill>
            <a:srgbClr val="43CD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ctr" defTabSz="412750">
              <a:defRPr sz="1400" b="1">
                <a:solidFill>
                  <a:srgbClr val="FEFEFE"/>
                </a:solidFill>
                <a:latin typeface="Helvetica Neue"/>
                <a:ea typeface="Helvetica Neue"/>
                <a:cs typeface="Helvetica Neue"/>
                <a:sym typeface="Helvetica Neue"/>
              </a:defRPr>
            </a:pPr>
            <a:r>
              <a:t>65.533 hectáreas</a:t>
            </a:r>
          </a:p>
          <a:p>
            <a:pPr algn="ctr" defTabSz="412750">
              <a:defRPr sz="1400" b="1">
                <a:solidFill>
                  <a:srgbClr val="FEFEFE"/>
                </a:solidFill>
                <a:latin typeface="Helvetica Neue"/>
                <a:ea typeface="Helvetica Neue"/>
                <a:cs typeface="Helvetica Neue"/>
                <a:sym typeface="Helvetica Neue"/>
              </a:defRPr>
            </a:pPr>
            <a:r>
              <a:t>61.246 familias</a:t>
            </a:r>
          </a:p>
        </p:txBody>
      </p:sp>
      <p:sp>
        <p:nvSpPr>
          <p:cNvPr id="1181" name="PSA . PAGO POR SERVICIOS AMBIENTALES"/>
          <p:cNvSpPr txBox="1"/>
          <p:nvPr/>
        </p:nvSpPr>
        <p:spPr>
          <a:xfrm>
            <a:off x="1293812" y="5251212"/>
            <a:ext cx="3139927" cy="24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228600">
              <a:defRPr sz="1400" b="1">
                <a:solidFill>
                  <a:srgbClr val="23AF8F"/>
                </a:solidFill>
                <a:latin typeface="+mj-lt"/>
                <a:ea typeface="+mj-ea"/>
                <a:cs typeface="+mj-cs"/>
                <a:sym typeface="Calibri"/>
              </a:defRPr>
            </a:lvl1pPr>
          </a:lstStyle>
          <a:p>
            <a:r>
              <a:t>PSA . PAGO POR SERVICIOS AMBIENTALES</a:t>
            </a:r>
          </a:p>
        </p:txBody>
      </p:sp>
      <p:sp>
        <p:nvSpPr>
          <p:cNvPr id="1182" name="SCL - SUSTITUCIÓN CON LEGALIDAD"/>
          <p:cNvSpPr txBox="1"/>
          <p:nvPr/>
        </p:nvSpPr>
        <p:spPr>
          <a:xfrm>
            <a:off x="5319004" y="5251238"/>
            <a:ext cx="2693691" cy="24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228600">
              <a:defRPr sz="1400" b="1">
                <a:solidFill>
                  <a:srgbClr val="4A53A0"/>
                </a:solidFill>
                <a:latin typeface="+mj-lt"/>
                <a:ea typeface="+mj-ea"/>
                <a:cs typeface="+mj-cs"/>
                <a:sym typeface="Calibri"/>
              </a:defRPr>
            </a:lvl1pPr>
          </a:lstStyle>
          <a:p>
            <a:r>
              <a:t>SCL - SUSTITUCIÓN CON LEGALIDAD</a:t>
            </a:r>
          </a:p>
        </p:txBody>
      </p:sp>
      <p:sp>
        <p:nvSpPr>
          <p:cNvPr id="1183" name="FPS: FORMALIZAR PARA SUSTITUIR"/>
          <p:cNvSpPr txBox="1"/>
          <p:nvPr/>
        </p:nvSpPr>
        <p:spPr>
          <a:xfrm>
            <a:off x="8668614" y="5251212"/>
            <a:ext cx="2638996" cy="24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228600">
              <a:defRPr sz="1400" b="1">
                <a:solidFill>
                  <a:srgbClr val="43CD02"/>
                </a:solidFill>
                <a:latin typeface="+mj-lt"/>
                <a:ea typeface="+mj-ea"/>
                <a:cs typeface="+mj-cs"/>
                <a:sym typeface="Calibri"/>
              </a:defRPr>
            </a:lvl1pPr>
          </a:lstStyle>
          <a:p>
            <a:r>
              <a:t>FPS: FORMALIZAR PARA SUSTITUIR</a:t>
            </a:r>
          </a:p>
        </p:txBody>
      </p:sp>
      <p:pic>
        <p:nvPicPr>
          <p:cNvPr id="1184" name="LOGO-02_COLOR.png" descr="LOGO-02_COLOR.png"/>
          <p:cNvPicPr>
            <a:picLocks noChangeAspect="1"/>
          </p:cNvPicPr>
          <p:nvPr/>
        </p:nvPicPr>
        <p:blipFill>
          <a:blip r:embed="rId7"/>
          <a:srcRect b="22711"/>
          <a:stretch>
            <a:fillRect/>
          </a:stretch>
        </p:blipFill>
        <p:spPr>
          <a:xfrm>
            <a:off x="70908" y="6014762"/>
            <a:ext cx="1031300" cy="681158"/>
          </a:xfrm>
          <a:prstGeom prst="rect">
            <a:avLst/>
          </a:prstGeom>
          <a:ln w="12700">
            <a:miter lim="400000"/>
          </a:ln>
        </p:spPr>
      </p:pic>
      <p:sp>
        <p:nvSpPr>
          <p:cNvPr id="1185" name="Título 1"/>
          <p:cNvSpPr txBox="1"/>
          <p:nvPr/>
        </p:nvSpPr>
        <p:spPr>
          <a:xfrm>
            <a:off x="7621624" y="452188"/>
            <a:ext cx="4326775" cy="405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90000"/>
              </a:lnSpc>
              <a:defRPr sz="3200" b="1">
                <a:solidFill>
                  <a:srgbClr val="006699"/>
                </a:solidFill>
                <a:latin typeface="+mj-lt"/>
                <a:ea typeface="+mj-ea"/>
                <a:cs typeface="+mj-cs"/>
                <a:sym typeface="Calibri"/>
              </a:defRPr>
            </a:lvl1pPr>
          </a:lstStyle>
          <a:p>
            <a:r>
              <a:t>Modelos de Sustitución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 name="texto paz legalidad.pdf" descr="texto paz legalidad.pdf"/>
          <p:cNvPicPr>
            <a:picLocks noChangeAspect="1"/>
          </p:cNvPicPr>
          <p:nvPr/>
        </p:nvPicPr>
        <p:blipFill>
          <a:blip r:embed="rId2"/>
          <a:stretch>
            <a:fillRect/>
          </a:stretch>
        </p:blipFill>
        <p:spPr>
          <a:xfrm>
            <a:off x="1624836" y="1768722"/>
            <a:ext cx="2915982" cy="1271523"/>
          </a:xfrm>
          <a:prstGeom prst="rect">
            <a:avLst/>
          </a:prstGeom>
          <a:ln w="12700">
            <a:miter lim="400000"/>
          </a:ln>
        </p:spPr>
      </p:pic>
      <p:pic>
        <p:nvPicPr>
          <p:cNvPr id="1190" name="Image" descr="Image"/>
          <p:cNvPicPr>
            <a:picLocks noChangeAspect="1"/>
          </p:cNvPicPr>
          <p:nvPr/>
        </p:nvPicPr>
        <p:blipFill>
          <a:blip r:embed="rId3"/>
          <a:stretch>
            <a:fillRect/>
          </a:stretch>
        </p:blipFill>
        <p:spPr>
          <a:xfrm>
            <a:off x="3889040" y="514577"/>
            <a:ext cx="4359905" cy="691719"/>
          </a:xfrm>
          <a:prstGeom prst="rect">
            <a:avLst/>
          </a:prstGeom>
          <a:ln w="12700">
            <a:miter lim="400000"/>
          </a:ln>
        </p:spPr>
      </p:pic>
      <p:pic>
        <p:nvPicPr>
          <p:cNvPr id="1191" name="Captura de Pantalla 2021-11-17 a la(s) 12.35.32 a. m..png" descr="Captura de Pantalla 2021-11-17 a la(s) 12.35.32 a. m..png"/>
          <p:cNvPicPr>
            <a:picLocks noChangeAspect="1"/>
          </p:cNvPicPr>
          <p:nvPr/>
        </p:nvPicPr>
        <p:blipFill>
          <a:blip r:embed="rId4"/>
          <a:stretch>
            <a:fillRect/>
          </a:stretch>
        </p:blipFill>
        <p:spPr>
          <a:xfrm>
            <a:off x="707926" y="3602671"/>
            <a:ext cx="4749803" cy="146050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Imagen 5" descr="Imagen 5"/>
          <p:cNvPicPr>
            <a:picLocks noChangeAspect="1"/>
          </p:cNvPicPr>
          <p:nvPr/>
        </p:nvPicPr>
        <p:blipFill>
          <a:blip r:embed="rId2"/>
          <a:srcRect l="57331" t="11984" r="743" b="37066"/>
          <a:stretch>
            <a:fillRect/>
          </a:stretch>
        </p:blipFill>
        <p:spPr>
          <a:xfrm flipH="1">
            <a:off x="4146965" y="396"/>
            <a:ext cx="8067757" cy="6806455"/>
          </a:xfrm>
          <a:prstGeom prst="rect">
            <a:avLst/>
          </a:prstGeom>
          <a:ln w="12700">
            <a:miter lim="400000"/>
          </a:ln>
          <a:effectLst>
            <a:reflection stA="50000" endPos="40000" dir="5400000" sy="-100000" algn="bl" rotWithShape="0"/>
          </a:effectLst>
        </p:spPr>
      </p:pic>
      <p:pic>
        <p:nvPicPr>
          <p:cNvPr id="740" name="Captura de Pantalla 2020-10-06 a la(s) 9.19.34 a. m..png" descr="Captura de Pantalla 2020-10-06 a la(s) 9.19.34 a. m..png"/>
          <p:cNvPicPr>
            <a:picLocks noChangeAspect="1"/>
          </p:cNvPicPr>
          <p:nvPr/>
        </p:nvPicPr>
        <p:blipFill>
          <a:blip r:embed="rId3"/>
          <a:stretch>
            <a:fillRect/>
          </a:stretch>
        </p:blipFill>
        <p:spPr>
          <a:xfrm>
            <a:off x="6530917" y="400083"/>
            <a:ext cx="3299934" cy="649990"/>
          </a:xfrm>
          <a:prstGeom prst="rect">
            <a:avLst/>
          </a:prstGeom>
          <a:ln w="12700">
            <a:miter lim="400000"/>
          </a:ln>
          <a:effectLst>
            <a:outerShdw blurRad="127000" dist="63500" dir="5400000" rotWithShape="0">
              <a:srgbClr val="000000">
                <a:alpha val="70000"/>
              </a:srgbClr>
            </a:outerShdw>
          </a:effectLst>
        </p:spPr>
      </p:pic>
      <p:sp>
        <p:nvSpPr>
          <p:cNvPr id="741" name="Dirección de Sustitución…"/>
          <p:cNvSpPr txBox="1"/>
          <p:nvPr/>
        </p:nvSpPr>
        <p:spPr>
          <a:xfrm>
            <a:off x="4118409" y="2987040"/>
            <a:ext cx="8124950" cy="883919"/>
          </a:xfrm>
          <a:prstGeom prst="rect">
            <a:avLst/>
          </a:prstGeom>
          <a:solidFill>
            <a:srgbClr val="3265A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1218405">
              <a:defRPr sz="3000">
                <a:solidFill>
                  <a:srgbClr val="FEFEFE"/>
                </a:solidFill>
                <a:latin typeface="Gotham Medium"/>
                <a:ea typeface="Gotham Medium"/>
                <a:cs typeface="Gotham Medium"/>
                <a:sym typeface="Gotham Medium"/>
              </a:defRPr>
            </a:pPr>
            <a:r>
              <a:t>Dirección de Sustitución </a:t>
            </a:r>
          </a:p>
          <a:p>
            <a:pPr algn="ctr" defTabSz="1218405">
              <a:defRPr sz="3000">
                <a:solidFill>
                  <a:srgbClr val="FEFEFE"/>
                </a:solidFill>
                <a:latin typeface="Gotham Medium"/>
                <a:ea typeface="Gotham Medium"/>
                <a:cs typeface="Gotham Medium"/>
                <a:sym typeface="Gotham Medium"/>
              </a:defRPr>
            </a:pPr>
            <a:r>
              <a:t>de Cultivos Ilícitos </a:t>
            </a:r>
          </a:p>
        </p:txBody>
      </p:sp>
      <p:pic>
        <p:nvPicPr>
          <p:cNvPr id="742" name="LOGO-02_COLOR.png" descr="LOGO-02_COLOR.png"/>
          <p:cNvPicPr>
            <a:picLocks noChangeAspect="1"/>
          </p:cNvPicPr>
          <p:nvPr/>
        </p:nvPicPr>
        <p:blipFill>
          <a:blip r:embed="rId4"/>
          <a:srcRect l="9213"/>
          <a:stretch>
            <a:fillRect/>
          </a:stretch>
        </p:blipFill>
        <p:spPr>
          <a:xfrm>
            <a:off x="-18511" y="1029261"/>
            <a:ext cx="4519071" cy="425379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 name="Marcador de posición de imagen 4" descr="Marcador de posición de imagen 4"/>
          <p:cNvPicPr>
            <a:picLocks noChangeAspect="1"/>
          </p:cNvPicPr>
          <p:nvPr/>
        </p:nvPicPr>
        <p:blipFill>
          <a:blip r:embed="rId2"/>
          <a:srcRect l="1589" r="21500" b="1"/>
          <a:stretch>
            <a:fillRect/>
          </a:stretch>
        </p:blipFill>
        <p:spPr>
          <a:xfrm>
            <a:off x="44005" y="-5557"/>
            <a:ext cx="6217445" cy="68691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064" y="21600"/>
                </a:lnTo>
                <a:lnTo>
                  <a:pt x="21600" y="0"/>
                </a:lnTo>
                <a:lnTo>
                  <a:pt x="0" y="0"/>
                </a:lnTo>
                <a:close/>
              </a:path>
            </a:pathLst>
          </a:custGeom>
          <a:ln w="12700">
            <a:miter lim="400000"/>
          </a:ln>
          <a:effectLst>
            <a:outerShdw blurRad="419100" dist="190500" dir="18010946" rotWithShape="0">
              <a:srgbClr val="000000">
                <a:alpha val="54527"/>
              </a:srgbClr>
            </a:outerShdw>
          </a:effectLst>
        </p:spPr>
      </p:pic>
      <p:sp>
        <p:nvSpPr>
          <p:cNvPr id="745" name="CuadroTexto 2"/>
          <p:cNvSpPr txBox="1"/>
          <p:nvPr/>
        </p:nvSpPr>
        <p:spPr>
          <a:xfrm>
            <a:off x="6909634" y="5446607"/>
            <a:ext cx="4441855" cy="383117"/>
          </a:xfrm>
          <a:prstGeom prst="rect">
            <a:avLst/>
          </a:prstGeom>
          <a:solidFill>
            <a:srgbClr val="23AF8F"/>
          </a:solidFill>
          <a:ln w="3175">
            <a:solidFill>
              <a:srgbClr val="67611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3003" tIns="43003" rIns="43003" bIns="43003">
            <a:spAutoFit/>
          </a:bodyPr>
          <a:lstStyle>
            <a:lvl1pPr algn="ctr">
              <a:lnSpc>
                <a:spcPct val="80000"/>
              </a:lnSpc>
              <a:defRPr sz="2200" b="1">
                <a:solidFill>
                  <a:srgbClr val="FFFFFF"/>
                </a:solidFill>
                <a:latin typeface="+mj-lt"/>
                <a:ea typeface="+mj-ea"/>
                <a:cs typeface="+mj-cs"/>
                <a:sym typeface="Calibri"/>
              </a:defRPr>
            </a:lvl1pPr>
          </a:lstStyle>
          <a:p>
            <a:r>
              <a:t>Colombia Sustituye</a:t>
            </a:r>
          </a:p>
        </p:txBody>
      </p:sp>
      <p:sp>
        <p:nvSpPr>
          <p:cNvPr id="746" name="Dirección de Sustitución…"/>
          <p:cNvSpPr txBox="1"/>
          <p:nvPr/>
        </p:nvSpPr>
        <p:spPr>
          <a:xfrm>
            <a:off x="6894893" y="225512"/>
            <a:ext cx="4471340" cy="82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0" tIns="21500" rIns="21500" bIns="21500">
            <a:spAutoFit/>
          </a:bodyPr>
          <a:lstStyle/>
          <a:p>
            <a:pPr algn="r">
              <a:lnSpc>
                <a:spcPct val="80000"/>
              </a:lnSpc>
              <a:defRPr sz="2800" b="1">
                <a:solidFill>
                  <a:srgbClr val="05548B"/>
                </a:solidFill>
                <a:latin typeface="Work Sans"/>
                <a:ea typeface="Work Sans"/>
                <a:cs typeface="Work Sans"/>
                <a:sym typeface="Work Sans"/>
              </a:defRPr>
            </a:pPr>
            <a:r>
              <a:t>Dirección de Sustitución </a:t>
            </a:r>
          </a:p>
          <a:p>
            <a:pPr algn="r">
              <a:lnSpc>
                <a:spcPct val="80000"/>
              </a:lnSpc>
              <a:defRPr sz="2800" b="1">
                <a:solidFill>
                  <a:srgbClr val="05548B"/>
                </a:solidFill>
                <a:latin typeface="Work Sans"/>
                <a:ea typeface="Work Sans"/>
                <a:cs typeface="Work Sans"/>
                <a:sym typeface="Work Sans"/>
              </a:defRPr>
            </a:pPr>
            <a:r>
              <a:t>de Cultivos Ilícitos</a:t>
            </a:r>
          </a:p>
        </p:txBody>
      </p:sp>
      <p:sp>
        <p:nvSpPr>
          <p:cNvPr id="747" name="Programa Nacional Integral de Sustitución de cultivos Ilícitos"/>
          <p:cNvSpPr txBox="1"/>
          <p:nvPr/>
        </p:nvSpPr>
        <p:spPr>
          <a:xfrm>
            <a:off x="6909634" y="4382682"/>
            <a:ext cx="4441855" cy="636924"/>
          </a:xfrm>
          <a:prstGeom prst="rect">
            <a:avLst/>
          </a:prstGeom>
          <a:solidFill>
            <a:srgbClr val="23AF8F"/>
          </a:solidFill>
          <a:ln w="3175">
            <a:solidFill>
              <a:srgbClr val="67611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0" tIns="21500" rIns="21500" bIns="21500">
            <a:spAutoFit/>
          </a:bodyPr>
          <a:lstStyle>
            <a:lvl1pPr algn="ctr">
              <a:lnSpc>
                <a:spcPct val="80000"/>
              </a:lnSpc>
              <a:defRPr sz="2200" b="1">
                <a:solidFill>
                  <a:srgbClr val="FEFEFE"/>
                </a:solidFill>
                <a:latin typeface="+mj-lt"/>
                <a:ea typeface="+mj-ea"/>
                <a:cs typeface="+mj-cs"/>
                <a:sym typeface="Calibri"/>
              </a:defRPr>
            </a:lvl1pPr>
          </a:lstStyle>
          <a:p>
            <a:r>
              <a:t>Programa Nacional Integral de Sustitución de cultivos Ilícitos - PNIS</a:t>
            </a:r>
          </a:p>
        </p:txBody>
      </p:sp>
      <p:sp>
        <p:nvSpPr>
          <p:cNvPr id="748" name="Las acciones y estrategias alternativas para la sustitución voluntaria de cultivos de coca en Colombia son manejadas a través de la Dirección de Sustitución de Cultivos Ilícitos creada en la Agencia de Renovación del Territorio."/>
          <p:cNvSpPr txBox="1"/>
          <p:nvPr/>
        </p:nvSpPr>
        <p:spPr>
          <a:xfrm>
            <a:off x="6906648" y="1533365"/>
            <a:ext cx="4447829" cy="2442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3891" tIns="23891" rIns="23891" bIns="23891" anchor="ctr">
            <a:spAutoFit/>
          </a:bodyPr>
          <a:lstStyle/>
          <a:p>
            <a:pPr algn="ctr" defTabSz="457200">
              <a:lnSpc>
                <a:spcPct val="150000"/>
              </a:lnSpc>
              <a:defRPr sz="2000">
                <a:solidFill>
                  <a:srgbClr val="05548B"/>
                </a:solidFill>
                <a:latin typeface="+mj-lt"/>
                <a:ea typeface="+mj-ea"/>
                <a:cs typeface="+mj-cs"/>
                <a:sym typeface="Calibri"/>
              </a:defRPr>
            </a:pPr>
            <a:r>
              <a:t>Las acciones y estrategias alternativas para la sustitución voluntaria de cultivos de coca en Colombia son manejadas a través de la </a:t>
            </a:r>
            <a:r>
              <a:rPr b="1"/>
              <a:t>Dirección de Sustitución de Cultivos Ilícitos</a:t>
            </a:r>
            <a:r>
              <a:t> de  la Agencia de Renovación del Territorio - ART.</a:t>
            </a:r>
          </a:p>
        </p:txBody>
      </p:sp>
      <p:sp>
        <p:nvSpPr>
          <p:cNvPr id="749" name="Flecha 10"/>
          <p:cNvSpPr/>
          <p:nvPr/>
        </p:nvSpPr>
        <p:spPr>
          <a:xfrm>
            <a:off x="6433098" y="4530102"/>
            <a:ext cx="307199" cy="249815"/>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D6F9C"/>
          </a:solidFill>
          <a:ln w="12700">
            <a:miter lim="400000"/>
          </a:ln>
        </p:spPr>
        <p:txBody>
          <a:bodyPr lIns="45718" tIns="45718" rIns="45718" bIns="45718"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750" name="Flecha 10"/>
          <p:cNvSpPr/>
          <p:nvPr/>
        </p:nvSpPr>
        <p:spPr>
          <a:xfrm>
            <a:off x="6433098" y="5513258"/>
            <a:ext cx="307199" cy="249815"/>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D6F9C"/>
          </a:solidFill>
          <a:ln w="12700">
            <a:miter lim="400000"/>
          </a:ln>
        </p:spPr>
        <p:txBody>
          <a:bodyPr lIns="45718" tIns="45718" rIns="45718" bIns="45718"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pic>
        <p:nvPicPr>
          <p:cNvPr id="751" name="image29.png" descr="image29.png"/>
          <p:cNvPicPr>
            <a:picLocks noChangeAspect="1"/>
          </p:cNvPicPr>
          <p:nvPr/>
        </p:nvPicPr>
        <p:blipFill>
          <a:blip r:embed="rId3"/>
          <a:stretch>
            <a:fillRect/>
          </a:stretch>
        </p:blipFill>
        <p:spPr>
          <a:xfrm>
            <a:off x="1011598" y="294984"/>
            <a:ext cx="3458920" cy="681306"/>
          </a:xfrm>
          <a:prstGeom prst="rect">
            <a:avLst/>
          </a:prstGeom>
          <a:ln w="12700">
            <a:miter lim="400000"/>
          </a:ln>
        </p:spPr>
      </p:pic>
      <p:pic>
        <p:nvPicPr>
          <p:cNvPr id="752" name="LOGO-02_COLOR.png" descr="LOGO-02_COLOR.png"/>
          <p:cNvPicPr>
            <a:picLocks noChangeAspect="1"/>
          </p:cNvPicPr>
          <p:nvPr/>
        </p:nvPicPr>
        <p:blipFill>
          <a:blip r:embed="rId4"/>
          <a:srcRect b="22711"/>
          <a:stretch>
            <a:fillRect/>
          </a:stretch>
        </p:blipFill>
        <p:spPr>
          <a:xfrm>
            <a:off x="70908" y="6014762"/>
            <a:ext cx="1031300" cy="68115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 name="image29.png" descr="image29.png"/>
          <p:cNvPicPr>
            <a:picLocks noChangeAspect="1"/>
          </p:cNvPicPr>
          <p:nvPr/>
        </p:nvPicPr>
        <p:blipFill>
          <a:blip r:embed="rId2"/>
          <a:stretch>
            <a:fillRect/>
          </a:stretch>
        </p:blipFill>
        <p:spPr>
          <a:xfrm>
            <a:off x="1011598" y="294984"/>
            <a:ext cx="3458920" cy="681306"/>
          </a:xfrm>
          <a:prstGeom prst="rect">
            <a:avLst/>
          </a:prstGeom>
          <a:ln w="12700">
            <a:miter lim="400000"/>
          </a:ln>
        </p:spPr>
      </p:pic>
      <p:pic>
        <p:nvPicPr>
          <p:cNvPr id="755" name="LOGO-02_COLOR.png" descr="LOGO-02_COLOR.png"/>
          <p:cNvPicPr>
            <a:picLocks noChangeAspect="1"/>
          </p:cNvPicPr>
          <p:nvPr/>
        </p:nvPicPr>
        <p:blipFill>
          <a:blip r:embed="rId3"/>
          <a:srcRect b="22711"/>
          <a:stretch>
            <a:fillRect/>
          </a:stretch>
        </p:blipFill>
        <p:spPr>
          <a:xfrm>
            <a:off x="11224648" y="6125335"/>
            <a:ext cx="959830" cy="633953"/>
          </a:xfrm>
          <a:prstGeom prst="rect">
            <a:avLst/>
          </a:prstGeom>
          <a:ln w="12700">
            <a:miter lim="400000"/>
          </a:ln>
        </p:spPr>
      </p:pic>
      <p:grpSp>
        <p:nvGrpSpPr>
          <p:cNvPr id="758" name="Group 14"/>
          <p:cNvGrpSpPr/>
          <p:nvPr/>
        </p:nvGrpSpPr>
        <p:grpSpPr>
          <a:xfrm>
            <a:off x="9012341" y="5407985"/>
            <a:ext cx="1065289" cy="615777"/>
            <a:chOff x="-1" y="-1"/>
            <a:chExt cx="1065288" cy="615776"/>
          </a:xfrm>
        </p:grpSpPr>
        <p:pic>
          <p:nvPicPr>
            <p:cNvPr id="756" name="Picture 15" descr="Picture 15"/>
            <p:cNvPicPr>
              <a:picLocks noChangeAspect="1"/>
            </p:cNvPicPr>
            <p:nvPr/>
          </p:nvPicPr>
          <p:blipFill>
            <a:blip r:embed="rId4"/>
            <a:stretch>
              <a:fillRect/>
            </a:stretch>
          </p:blipFill>
          <p:spPr>
            <a:xfrm>
              <a:off x="-2" y="8055"/>
              <a:ext cx="532647" cy="607720"/>
            </a:xfrm>
            <a:prstGeom prst="rect">
              <a:avLst/>
            </a:prstGeom>
            <a:ln w="12700" cap="flat">
              <a:noFill/>
              <a:miter lim="400000"/>
            </a:ln>
            <a:effectLst/>
          </p:spPr>
        </p:pic>
        <p:pic>
          <p:nvPicPr>
            <p:cNvPr id="757" name="Picture 16" descr="Picture 16"/>
            <p:cNvPicPr>
              <a:picLocks noChangeAspect="1"/>
            </p:cNvPicPr>
            <p:nvPr/>
          </p:nvPicPr>
          <p:blipFill>
            <a:blip r:embed="rId4"/>
            <a:stretch>
              <a:fillRect/>
            </a:stretch>
          </p:blipFill>
          <p:spPr>
            <a:xfrm>
              <a:off x="532642" y="-2"/>
              <a:ext cx="532646" cy="607721"/>
            </a:xfrm>
            <a:prstGeom prst="rect">
              <a:avLst/>
            </a:prstGeom>
            <a:ln w="12700" cap="flat">
              <a:noFill/>
              <a:miter lim="400000"/>
            </a:ln>
            <a:effectLst/>
          </p:spPr>
        </p:pic>
      </p:grpSp>
      <p:sp>
        <p:nvSpPr>
          <p:cNvPr id="759" name="99.097 familias"/>
          <p:cNvSpPr txBox="1"/>
          <p:nvPr/>
        </p:nvSpPr>
        <p:spPr>
          <a:xfrm>
            <a:off x="8974336" y="6097844"/>
            <a:ext cx="1143341"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502" tIns="21502" rIns="21502" bIns="21502">
            <a:spAutoFit/>
          </a:bodyPr>
          <a:lstStyle/>
          <a:p>
            <a:pPr algn="ctr" defTabSz="1146034">
              <a:defRPr sz="2800">
                <a:solidFill>
                  <a:srgbClr val="05548B"/>
                </a:solidFill>
              </a:defRPr>
            </a:pPr>
            <a:r>
              <a:t>99.097</a:t>
            </a:r>
            <a:br/>
            <a:r>
              <a:rPr sz="1300"/>
              <a:t>familias</a:t>
            </a:r>
          </a:p>
        </p:txBody>
      </p:sp>
      <p:sp>
        <p:nvSpPr>
          <p:cNvPr id="760" name="Brújula"/>
          <p:cNvSpPr/>
          <p:nvPr/>
        </p:nvSpPr>
        <p:spPr>
          <a:xfrm>
            <a:off x="7791692" y="4600416"/>
            <a:ext cx="597300" cy="5973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454" y="1411"/>
                </a:moveTo>
                <a:lnTo>
                  <a:pt x="11146" y="1411"/>
                </a:lnTo>
                <a:lnTo>
                  <a:pt x="11146" y="2528"/>
                </a:lnTo>
                <a:cubicBezTo>
                  <a:pt x="11146" y="2717"/>
                  <a:pt x="10994" y="2874"/>
                  <a:pt x="10800" y="2874"/>
                </a:cubicBezTo>
                <a:cubicBezTo>
                  <a:pt x="10611" y="2874"/>
                  <a:pt x="10454" y="2717"/>
                  <a:pt x="10454" y="2528"/>
                </a:cubicBezTo>
                <a:lnTo>
                  <a:pt x="10454" y="1411"/>
                </a:lnTo>
                <a:close/>
                <a:moveTo>
                  <a:pt x="15407" y="4688"/>
                </a:moveTo>
                <a:lnTo>
                  <a:pt x="12059" y="11762"/>
                </a:lnTo>
                <a:lnTo>
                  <a:pt x="6183" y="16929"/>
                </a:lnTo>
                <a:lnTo>
                  <a:pt x="9531" y="9855"/>
                </a:lnTo>
                <a:lnTo>
                  <a:pt x="15407" y="4688"/>
                </a:lnTo>
                <a:close/>
                <a:moveTo>
                  <a:pt x="10800" y="9877"/>
                </a:moveTo>
                <a:cubicBezTo>
                  <a:pt x="10292" y="9877"/>
                  <a:pt x="9877" y="10292"/>
                  <a:pt x="9877" y="10800"/>
                </a:cubicBezTo>
                <a:cubicBezTo>
                  <a:pt x="9877" y="11313"/>
                  <a:pt x="10292" y="11725"/>
                  <a:pt x="10800" y="11725"/>
                </a:cubicBezTo>
                <a:cubicBezTo>
                  <a:pt x="11308" y="11725"/>
                  <a:pt x="11723" y="11308"/>
                  <a:pt x="11723" y="10800"/>
                </a:cubicBezTo>
                <a:cubicBezTo>
                  <a:pt x="11723" y="10292"/>
                  <a:pt x="11308" y="9877"/>
                  <a:pt x="10800" y="9877"/>
                </a:cubicBezTo>
                <a:close/>
                <a:moveTo>
                  <a:pt x="19079" y="10456"/>
                </a:moveTo>
                <a:lnTo>
                  <a:pt x="20196" y="10456"/>
                </a:lnTo>
                <a:lnTo>
                  <a:pt x="20196" y="11146"/>
                </a:lnTo>
                <a:lnTo>
                  <a:pt x="19079" y="11146"/>
                </a:lnTo>
                <a:cubicBezTo>
                  <a:pt x="18890" y="11146"/>
                  <a:pt x="18733" y="10994"/>
                  <a:pt x="18733" y="10800"/>
                </a:cubicBezTo>
                <a:cubicBezTo>
                  <a:pt x="18733" y="10611"/>
                  <a:pt x="18890" y="10456"/>
                  <a:pt x="19079" y="10456"/>
                </a:cubicBezTo>
                <a:close/>
                <a:moveTo>
                  <a:pt x="1409" y="10461"/>
                </a:moveTo>
                <a:lnTo>
                  <a:pt x="2528" y="10461"/>
                </a:lnTo>
                <a:cubicBezTo>
                  <a:pt x="2717" y="10455"/>
                  <a:pt x="2872" y="10612"/>
                  <a:pt x="2872" y="10807"/>
                </a:cubicBezTo>
                <a:cubicBezTo>
                  <a:pt x="2872" y="10996"/>
                  <a:pt x="2717" y="11151"/>
                  <a:pt x="2528" y="11151"/>
                </a:cubicBezTo>
                <a:lnTo>
                  <a:pt x="1409" y="11151"/>
                </a:lnTo>
                <a:lnTo>
                  <a:pt x="1409" y="10461"/>
                </a:lnTo>
                <a:close/>
                <a:moveTo>
                  <a:pt x="10805" y="18733"/>
                </a:moveTo>
                <a:cubicBezTo>
                  <a:pt x="10994" y="18733"/>
                  <a:pt x="11151" y="18890"/>
                  <a:pt x="11151" y="19079"/>
                </a:cubicBezTo>
                <a:lnTo>
                  <a:pt x="11151" y="20196"/>
                </a:lnTo>
                <a:lnTo>
                  <a:pt x="10459" y="20196"/>
                </a:lnTo>
                <a:lnTo>
                  <a:pt x="10459" y="19079"/>
                </a:lnTo>
                <a:cubicBezTo>
                  <a:pt x="10454" y="18884"/>
                  <a:pt x="10611" y="18733"/>
                  <a:pt x="10805" y="18733"/>
                </a:cubicBezTo>
                <a:close/>
              </a:path>
            </a:pathLst>
          </a:custGeom>
          <a:solidFill>
            <a:srgbClr val="314D6D"/>
          </a:solidFill>
          <a:ln w="25400">
            <a:solidFill>
              <a:srgbClr val="FEFEFE"/>
            </a:solidFill>
          </a:ln>
        </p:spPr>
        <p:txBody>
          <a:bodyPr lIns="45718" tIns="45718" rIns="45718" bIns="45718" anchor="ctr"/>
          <a:lstStyle/>
          <a:p>
            <a:pPr defTabSz="1146034">
              <a:defRPr sz="2200"/>
            </a:pPr>
            <a:endParaRPr/>
          </a:p>
        </p:txBody>
      </p:sp>
      <p:sp>
        <p:nvSpPr>
          <p:cNvPr id="761" name="56 municipios"/>
          <p:cNvSpPr txBox="1"/>
          <p:nvPr/>
        </p:nvSpPr>
        <p:spPr>
          <a:xfrm>
            <a:off x="7672764" y="5155855"/>
            <a:ext cx="835657"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502" tIns="21502" rIns="21502" bIns="21502">
            <a:spAutoFit/>
          </a:bodyPr>
          <a:lstStyle/>
          <a:p>
            <a:pPr algn="ctr" defTabSz="1146034">
              <a:defRPr sz="2800">
                <a:solidFill>
                  <a:srgbClr val="05548B"/>
                </a:solidFill>
              </a:defRPr>
            </a:pPr>
            <a:r>
              <a:t>56</a:t>
            </a:r>
            <a:br/>
            <a:r>
              <a:rPr sz="1300"/>
              <a:t>municipios</a:t>
            </a:r>
          </a:p>
        </p:txBody>
      </p:sp>
      <p:sp>
        <p:nvSpPr>
          <p:cNvPr id="762" name="14  departamentos"/>
          <p:cNvSpPr txBox="1"/>
          <p:nvPr/>
        </p:nvSpPr>
        <p:spPr>
          <a:xfrm>
            <a:off x="10393023" y="5033748"/>
            <a:ext cx="1157071"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502" tIns="21502" rIns="21502" bIns="21502">
            <a:spAutoFit/>
          </a:bodyPr>
          <a:lstStyle/>
          <a:p>
            <a:pPr algn="ctr" defTabSz="1146034">
              <a:defRPr sz="2800">
                <a:solidFill>
                  <a:srgbClr val="05548B"/>
                </a:solidFill>
              </a:defRPr>
            </a:pPr>
            <a:r>
              <a:t>14</a:t>
            </a:r>
            <a:r>
              <a:rPr sz="2200"/>
              <a:t> </a:t>
            </a:r>
            <a:br>
              <a:rPr sz="2200"/>
            </a:br>
            <a:r>
              <a:rPr sz="1300"/>
              <a:t>departamentos</a:t>
            </a:r>
          </a:p>
        </p:txBody>
      </p:sp>
      <p:sp>
        <p:nvSpPr>
          <p:cNvPr id="763" name="Río"/>
          <p:cNvSpPr/>
          <p:nvPr/>
        </p:nvSpPr>
        <p:spPr>
          <a:xfrm>
            <a:off x="10789405" y="4390064"/>
            <a:ext cx="597740" cy="596862"/>
          </a:xfrm>
          <a:custGeom>
            <a:avLst/>
            <a:gdLst/>
            <a:ahLst/>
            <a:cxnLst>
              <a:cxn ang="0">
                <a:pos x="wd2" y="hd2"/>
              </a:cxn>
              <a:cxn ang="5400000">
                <a:pos x="wd2" y="hd2"/>
              </a:cxn>
              <a:cxn ang="10800000">
                <a:pos x="wd2" y="hd2"/>
              </a:cxn>
              <a:cxn ang="16200000">
                <a:pos x="wd2" y="hd2"/>
              </a:cxn>
            </a:cxnLst>
            <a:rect l="0" t="0" r="r" b="b"/>
            <a:pathLst>
              <a:path w="20137" h="21568" extrusionOk="0">
                <a:moveTo>
                  <a:pt x="9496" y="0"/>
                </a:moveTo>
                <a:cubicBezTo>
                  <a:pt x="9451" y="0"/>
                  <a:pt x="9440" y="80"/>
                  <a:pt x="9485" y="86"/>
                </a:cubicBezTo>
                <a:cubicBezTo>
                  <a:pt x="10244" y="237"/>
                  <a:pt x="13119" y="378"/>
                  <a:pt x="13758" y="1230"/>
                </a:cubicBezTo>
                <a:cubicBezTo>
                  <a:pt x="14311" y="1963"/>
                  <a:pt x="11009" y="2372"/>
                  <a:pt x="8344" y="3505"/>
                </a:cubicBezTo>
                <a:cubicBezTo>
                  <a:pt x="5499" y="4718"/>
                  <a:pt x="4439" y="6939"/>
                  <a:pt x="5504" y="8303"/>
                </a:cubicBezTo>
                <a:cubicBezTo>
                  <a:pt x="6570" y="9668"/>
                  <a:pt x="12015" y="11545"/>
                  <a:pt x="11075" y="13416"/>
                </a:cubicBezTo>
                <a:cubicBezTo>
                  <a:pt x="10135" y="15287"/>
                  <a:pt x="6566" y="15729"/>
                  <a:pt x="3434" y="17923"/>
                </a:cubicBezTo>
                <a:cubicBezTo>
                  <a:pt x="302" y="20118"/>
                  <a:pt x="0" y="21568"/>
                  <a:pt x="0" y="21568"/>
                </a:cubicBezTo>
                <a:lnTo>
                  <a:pt x="12371" y="21568"/>
                </a:lnTo>
                <a:cubicBezTo>
                  <a:pt x="13215" y="20851"/>
                  <a:pt x="14849" y="19670"/>
                  <a:pt x="16317" y="18651"/>
                </a:cubicBezTo>
                <a:cubicBezTo>
                  <a:pt x="18523" y="17120"/>
                  <a:pt x="21600" y="14381"/>
                  <a:pt x="19353" y="12014"/>
                </a:cubicBezTo>
                <a:cubicBezTo>
                  <a:pt x="16035" y="8531"/>
                  <a:pt x="10018" y="7796"/>
                  <a:pt x="10566" y="6152"/>
                </a:cubicBezTo>
                <a:cubicBezTo>
                  <a:pt x="11114" y="4507"/>
                  <a:pt x="17457" y="3457"/>
                  <a:pt x="16397" y="1365"/>
                </a:cubicBezTo>
                <a:cubicBezTo>
                  <a:pt x="15683" y="-32"/>
                  <a:pt x="11024" y="0"/>
                  <a:pt x="9496" y="0"/>
                </a:cubicBezTo>
                <a:close/>
                <a:moveTo>
                  <a:pt x="8475" y="987"/>
                </a:moveTo>
                <a:cubicBezTo>
                  <a:pt x="8394" y="987"/>
                  <a:pt x="8329" y="1056"/>
                  <a:pt x="8329" y="1142"/>
                </a:cubicBezTo>
                <a:cubicBezTo>
                  <a:pt x="8329" y="1228"/>
                  <a:pt x="8394" y="1299"/>
                  <a:pt x="8475" y="1299"/>
                </a:cubicBezTo>
                <a:lnTo>
                  <a:pt x="11653" y="1299"/>
                </a:lnTo>
                <a:cubicBezTo>
                  <a:pt x="11733" y="1299"/>
                  <a:pt x="11797" y="1228"/>
                  <a:pt x="11797" y="1142"/>
                </a:cubicBezTo>
                <a:cubicBezTo>
                  <a:pt x="11797" y="1056"/>
                  <a:pt x="11733" y="987"/>
                  <a:pt x="11653" y="987"/>
                </a:cubicBezTo>
                <a:lnTo>
                  <a:pt x="8475" y="987"/>
                </a:lnTo>
                <a:close/>
                <a:moveTo>
                  <a:pt x="7595" y="1708"/>
                </a:moveTo>
                <a:cubicBezTo>
                  <a:pt x="7515" y="1708"/>
                  <a:pt x="7449" y="1779"/>
                  <a:pt x="7449" y="1865"/>
                </a:cubicBezTo>
                <a:cubicBezTo>
                  <a:pt x="7449" y="1951"/>
                  <a:pt x="7515" y="2022"/>
                  <a:pt x="7595" y="2022"/>
                </a:cubicBezTo>
                <a:lnTo>
                  <a:pt x="10773" y="2022"/>
                </a:lnTo>
                <a:cubicBezTo>
                  <a:pt x="10853" y="2022"/>
                  <a:pt x="10917" y="1951"/>
                  <a:pt x="10917" y="1865"/>
                </a:cubicBezTo>
                <a:cubicBezTo>
                  <a:pt x="10917" y="1779"/>
                  <a:pt x="10853" y="1708"/>
                  <a:pt x="10773" y="1708"/>
                </a:cubicBezTo>
                <a:lnTo>
                  <a:pt x="7595" y="1708"/>
                </a:lnTo>
                <a:close/>
                <a:moveTo>
                  <a:pt x="13677" y="5105"/>
                </a:moveTo>
                <a:cubicBezTo>
                  <a:pt x="13572" y="5105"/>
                  <a:pt x="13481" y="5197"/>
                  <a:pt x="13481" y="5316"/>
                </a:cubicBezTo>
                <a:cubicBezTo>
                  <a:pt x="13481" y="5435"/>
                  <a:pt x="13567" y="5527"/>
                  <a:pt x="13677" y="5527"/>
                </a:cubicBezTo>
                <a:lnTo>
                  <a:pt x="17488" y="5527"/>
                </a:lnTo>
                <a:cubicBezTo>
                  <a:pt x="17599" y="5527"/>
                  <a:pt x="17685" y="5435"/>
                  <a:pt x="17685" y="5316"/>
                </a:cubicBezTo>
                <a:cubicBezTo>
                  <a:pt x="17685" y="5197"/>
                  <a:pt x="17599" y="5105"/>
                  <a:pt x="17488" y="5105"/>
                </a:cubicBezTo>
                <a:lnTo>
                  <a:pt x="13677" y="5105"/>
                </a:lnTo>
                <a:close/>
                <a:moveTo>
                  <a:pt x="12507" y="6103"/>
                </a:moveTo>
                <a:cubicBezTo>
                  <a:pt x="12397" y="6103"/>
                  <a:pt x="12311" y="6195"/>
                  <a:pt x="12311" y="6313"/>
                </a:cubicBezTo>
                <a:cubicBezTo>
                  <a:pt x="12311" y="6432"/>
                  <a:pt x="12397" y="6524"/>
                  <a:pt x="12507" y="6524"/>
                </a:cubicBezTo>
                <a:lnTo>
                  <a:pt x="16317" y="6524"/>
                </a:lnTo>
                <a:cubicBezTo>
                  <a:pt x="16422" y="6524"/>
                  <a:pt x="16513" y="6427"/>
                  <a:pt x="16513" y="6313"/>
                </a:cubicBezTo>
                <a:cubicBezTo>
                  <a:pt x="16513" y="6195"/>
                  <a:pt x="16427" y="6103"/>
                  <a:pt x="16317" y="6103"/>
                </a:cubicBezTo>
                <a:lnTo>
                  <a:pt x="12507" y="6103"/>
                </a:lnTo>
                <a:close/>
                <a:moveTo>
                  <a:pt x="13657" y="7095"/>
                </a:moveTo>
                <a:cubicBezTo>
                  <a:pt x="13546" y="7095"/>
                  <a:pt x="13462" y="7187"/>
                  <a:pt x="13462" y="7306"/>
                </a:cubicBezTo>
                <a:cubicBezTo>
                  <a:pt x="13462" y="7425"/>
                  <a:pt x="13546" y="7517"/>
                  <a:pt x="13657" y="7517"/>
                </a:cubicBezTo>
                <a:lnTo>
                  <a:pt x="17468" y="7517"/>
                </a:lnTo>
                <a:cubicBezTo>
                  <a:pt x="17579" y="7517"/>
                  <a:pt x="17664" y="7425"/>
                  <a:pt x="17664" y="7306"/>
                </a:cubicBezTo>
                <a:cubicBezTo>
                  <a:pt x="17664" y="7187"/>
                  <a:pt x="17579" y="7095"/>
                  <a:pt x="17468" y="7095"/>
                </a:cubicBezTo>
                <a:lnTo>
                  <a:pt x="13657" y="7095"/>
                </a:lnTo>
                <a:close/>
                <a:moveTo>
                  <a:pt x="3786" y="11502"/>
                </a:moveTo>
                <a:cubicBezTo>
                  <a:pt x="3650" y="11502"/>
                  <a:pt x="3539" y="11619"/>
                  <a:pt x="3539" y="11765"/>
                </a:cubicBezTo>
                <a:cubicBezTo>
                  <a:pt x="3539" y="11910"/>
                  <a:pt x="3650" y="12029"/>
                  <a:pt x="3786" y="12029"/>
                </a:cubicBezTo>
                <a:lnTo>
                  <a:pt x="7595" y="12029"/>
                </a:lnTo>
                <a:cubicBezTo>
                  <a:pt x="7731" y="12029"/>
                  <a:pt x="7842" y="11910"/>
                  <a:pt x="7842" y="11765"/>
                </a:cubicBezTo>
                <a:cubicBezTo>
                  <a:pt x="7842" y="11619"/>
                  <a:pt x="7731" y="11502"/>
                  <a:pt x="7595" y="11502"/>
                </a:cubicBezTo>
                <a:lnTo>
                  <a:pt x="3786" y="11502"/>
                </a:lnTo>
                <a:close/>
                <a:moveTo>
                  <a:pt x="5193" y="12796"/>
                </a:moveTo>
                <a:cubicBezTo>
                  <a:pt x="5058" y="12796"/>
                  <a:pt x="4947" y="12913"/>
                  <a:pt x="4947" y="13059"/>
                </a:cubicBezTo>
                <a:cubicBezTo>
                  <a:pt x="4947" y="13204"/>
                  <a:pt x="5058" y="13323"/>
                  <a:pt x="5193" y="13323"/>
                </a:cubicBezTo>
                <a:lnTo>
                  <a:pt x="9003" y="13323"/>
                </a:lnTo>
                <a:cubicBezTo>
                  <a:pt x="9138" y="13323"/>
                  <a:pt x="9249" y="13204"/>
                  <a:pt x="9249" y="13059"/>
                </a:cubicBezTo>
                <a:cubicBezTo>
                  <a:pt x="9249" y="12913"/>
                  <a:pt x="9138" y="12796"/>
                  <a:pt x="9003" y="12796"/>
                </a:cubicBezTo>
                <a:lnTo>
                  <a:pt x="5193" y="12796"/>
                </a:lnTo>
                <a:close/>
                <a:moveTo>
                  <a:pt x="3871" y="14090"/>
                </a:moveTo>
                <a:cubicBezTo>
                  <a:pt x="3735" y="14090"/>
                  <a:pt x="3624" y="14207"/>
                  <a:pt x="3624" y="14353"/>
                </a:cubicBezTo>
                <a:cubicBezTo>
                  <a:pt x="3624" y="14498"/>
                  <a:pt x="3735" y="14617"/>
                  <a:pt x="3871" y="14617"/>
                </a:cubicBezTo>
                <a:lnTo>
                  <a:pt x="7682" y="14617"/>
                </a:lnTo>
                <a:cubicBezTo>
                  <a:pt x="7817" y="14617"/>
                  <a:pt x="7927" y="14498"/>
                  <a:pt x="7927" y="14353"/>
                </a:cubicBezTo>
                <a:cubicBezTo>
                  <a:pt x="7927" y="14207"/>
                  <a:pt x="7817" y="14090"/>
                  <a:pt x="7682" y="14090"/>
                </a:cubicBezTo>
                <a:lnTo>
                  <a:pt x="3871" y="14090"/>
                </a:lnTo>
                <a:close/>
              </a:path>
            </a:pathLst>
          </a:custGeom>
          <a:solidFill>
            <a:srgbClr val="314D6D"/>
          </a:solidFill>
          <a:ln w="25400">
            <a:solidFill>
              <a:srgbClr val="2D6F9C"/>
            </a:solidFill>
          </a:ln>
        </p:spPr>
        <p:txBody>
          <a:bodyPr lIns="45718" tIns="45718" rIns="45718" bIns="45718" anchor="ctr"/>
          <a:lstStyle/>
          <a:p>
            <a:pPr defTabSz="1146034">
              <a:defRPr sz="2200"/>
            </a:pPr>
            <a:endParaRPr/>
          </a:p>
        </p:txBody>
      </p:sp>
      <p:grpSp>
        <p:nvGrpSpPr>
          <p:cNvPr id="795" name="14 Grupo"/>
          <p:cNvGrpSpPr/>
          <p:nvPr/>
        </p:nvGrpSpPr>
        <p:grpSpPr>
          <a:xfrm>
            <a:off x="7543061" y="963768"/>
            <a:ext cx="3463811" cy="4254536"/>
            <a:chOff x="0" y="0"/>
            <a:chExt cx="3463808" cy="4254534"/>
          </a:xfrm>
        </p:grpSpPr>
        <p:sp>
          <p:nvSpPr>
            <p:cNvPr id="764" name="Freeform 15"/>
            <p:cNvSpPr/>
            <p:nvPr/>
          </p:nvSpPr>
          <p:spPr>
            <a:xfrm>
              <a:off x="252696" y="1036053"/>
              <a:ext cx="550430" cy="1215864"/>
            </a:xfrm>
            <a:custGeom>
              <a:avLst/>
              <a:gdLst/>
              <a:ahLst/>
              <a:cxnLst>
                <a:cxn ang="0">
                  <a:pos x="wd2" y="hd2"/>
                </a:cxn>
                <a:cxn ang="5400000">
                  <a:pos x="wd2" y="hd2"/>
                </a:cxn>
                <a:cxn ang="10800000">
                  <a:pos x="wd2" y="hd2"/>
                </a:cxn>
                <a:cxn ang="16200000">
                  <a:pos x="wd2" y="hd2"/>
                </a:cxn>
              </a:cxnLst>
              <a:rect l="0" t="0" r="r" b="b"/>
              <a:pathLst>
                <a:path w="21600" h="21600" extrusionOk="0">
                  <a:moveTo>
                    <a:pt x="21347" y="14222"/>
                  </a:moveTo>
                  <a:lnTo>
                    <a:pt x="21263" y="14035"/>
                  </a:lnTo>
                  <a:lnTo>
                    <a:pt x="20934" y="13887"/>
                  </a:lnTo>
                  <a:lnTo>
                    <a:pt x="20606" y="13624"/>
                  </a:lnTo>
                  <a:lnTo>
                    <a:pt x="20691" y="13327"/>
                  </a:lnTo>
                  <a:lnTo>
                    <a:pt x="20353" y="13102"/>
                  </a:lnTo>
                  <a:lnTo>
                    <a:pt x="19941" y="12800"/>
                  </a:lnTo>
                  <a:lnTo>
                    <a:pt x="20269" y="12427"/>
                  </a:lnTo>
                  <a:lnTo>
                    <a:pt x="20353" y="12164"/>
                  </a:lnTo>
                  <a:lnTo>
                    <a:pt x="20109" y="11939"/>
                  </a:lnTo>
                  <a:lnTo>
                    <a:pt x="19116" y="11977"/>
                  </a:lnTo>
                  <a:lnTo>
                    <a:pt x="18703" y="11676"/>
                  </a:lnTo>
                  <a:lnTo>
                    <a:pt x="18788" y="11303"/>
                  </a:lnTo>
                  <a:lnTo>
                    <a:pt x="18534" y="11078"/>
                  </a:lnTo>
                  <a:lnTo>
                    <a:pt x="17541" y="11116"/>
                  </a:lnTo>
                  <a:lnTo>
                    <a:pt x="16219" y="11226"/>
                  </a:lnTo>
                  <a:lnTo>
                    <a:pt x="15309" y="11303"/>
                  </a:lnTo>
                  <a:lnTo>
                    <a:pt x="14316" y="11341"/>
                  </a:lnTo>
                  <a:lnTo>
                    <a:pt x="13575" y="11192"/>
                  </a:lnTo>
                  <a:lnTo>
                    <a:pt x="13322" y="10891"/>
                  </a:lnTo>
                  <a:lnTo>
                    <a:pt x="12741" y="10743"/>
                  </a:lnTo>
                  <a:lnTo>
                    <a:pt x="12666" y="10480"/>
                  </a:lnTo>
                  <a:lnTo>
                    <a:pt x="12666" y="10178"/>
                  </a:lnTo>
                  <a:lnTo>
                    <a:pt x="12909" y="9881"/>
                  </a:lnTo>
                  <a:lnTo>
                    <a:pt x="12413" y="9729"/>
                  </a:lnTo>
                  <a:lnTo>
                    <a:pt x="11831" y="9508"/>
                  </a:lnTo>
                  <a:lnTo>
                    <a:pt x="11588" y="9245"/>
                  </a:lnTo>
                  <a:lnTo>
                    <a:pt x="11091" y="9130"/>
                  </a:lnTo>
                  <a:lnTo>
                    <a:pt x="11006" y="8833"/>
                  </a:lnTo>
                  <a:lnTo>
                    <a:pt x="10509" y="8609"/>
                  </a:lnTo>
                  <a:lnTo>
                    <a:pt x="10509" y="8384"/>
                  </a:lnTo>
                  <a:lnTo>
                    <a:pt x="11747" y="8159"/>
                  </a:lnTo>
                  <a:lnTo>
                    <a:pt x="12328" y="8010"/>
                  </a:lnTo>
                  <a:lnTo>
                    <a:pt x="12244" y="7709"/>
                  </a:lnTo>
                  <a:lnTo>
                    <a:pt x="12169" y="7408"/>
                  </a:lnTo>
                  <a:lnTo>
                    <a:pt x="13238" y="7298"/>
                  </a:lnTo>
                  <a:lnTo>
                    <a:pt x="13988" y="7374"/>
                  </a:lnTo>
                  <a:lnTo>
                    <a:pt x="14644" y="7446"/>
                  </a:lnTo>
                  <a:lnTo>
                    <a:pt x="15309" y="7408"/>
                  </a:lnTo>
                  <a:lnTo>
                    <a:pt x="15638" y="6848"/>
                  </a:lnTo>
                  <a:lnTo>
                    <a:pt x="15478" y="6474"/>
                  </a:lnTo>
                  <a:lnTo>
                    <a:pt x="15141" y="6173"/>
                  </a:lnTo>
                  <a:lnTo>
                    <a:pt x="14484" y="5948"/>
                  </a:lnTo>
                  <a:lnTo>
                    <a:pt x="13650" y="5910"/>
                  </a:lnTo>
                  <a:lnTo>
                    <a:pt x="11916" y="4977"/>
                  </a:lnTo>
                  <a:lnTo>
                    <a:pt x="9019" y="4001"/>
                  </a:lnTo>
                  <a:lnTo>
                    <a:pt x="8438" y="3666"/>
                  </a:lnTo>
                  <a:lnTo>
                    <a:pt x="8859" y="3517"/>
                  </a:lnTo>
                  <a:lnTo>
                    <a:pt x="9431" y="3331"/>
                  </a:lnTo>
                  <a:lnTo>
                    <a:pt x="9600" y="2991"/>
                  </a:lnTo>
                  <a:lnTo>
                    <a:pt x="9684" y="2732"/>
                  </a:lnTo>
                  <a:lnTo>
                    <a:pt x="10425" y="2622"/>
                  </a:lnTo>
                  <a:lnTo>
                    <a:pt x="10341" y="2359"/>
                  </a:lnTo>
                  <a:lnTo>
                    <a:pt x="10097" y="2096"/>
                  </a:lnTo>
                  <a:lnTo>
                    <a:pt x="10266" y="1871"/>
                  </a:lnTo>
                  <a:lnTo>
                    <a:pt x="9928" y="1574"/>
                  </a:lnTo>
                  <a:lnTo>
                    <a:pt x="9103" y="1574"/>
                  </a:lnTo>
                  <a:lnTo>
                    <a:pt x="8691" y="1387"/>
                  </a:lnTo>
                  <a:lnTo>
                    <a:pt x="8109" y="861"/>
                  </a:lnTo>
                  <a:lnTo>
                    <a:pt x="7200" y="751"/>
                  </a:lnTo>
                  <a:lnTo>
                    <a:pt x="6534" y="598"/>
                  </a:lnTo>
                  <a:lnTo>
                    <a:pt x="6459" y="339"/>
                  </a:lnTo>
                  <a:lnTo>
                    <a:pt x="5466" y="0"/>
                  </a:lnTo>
                  <a:lnTo>
                    <a:pt x="4716" y="450"/>
                  </a:lnTo>
                  <a:lnTo>
                    <a:pt x="4800" y="713"/>
                  </a:lnTo>
                  <a:lnTo>
                    <a:pt x="5297" y="938"/>
                  </a:lnTo>
                  <a:lnTo>
                    <a:pt x="5878" y="1235"/>
                  </a:lnTo>
                  <a:lnTo>
                    <a:pt x="5878" y="1574"/>
                  </a:lnTo>
                  <a:lnTo>
                    <a:pt x="6956" y="2062"/>
                  </a:lnTo>
                  <a:lnTo>
                    <a:pt x="7116" y="2359"/>
                  </a:lnTo>
                  <a:lnTo>
                    <a:pt x="7369" y="2584"/>
                  </a:lnTo>
                  <a:lnTo>
                    <a:pt x="7613" y="2953"/>
                  </a:lnTo>
                  <a:lnTo>
                    <a:pt x="7528" y="3140"/>
                  </a:lnTo>
                  <a:lnTo>
                    <a:pt x="7528" y="3365"/>
                  </a:lnTo>
                  <a:lnTo>
                    <a:pt x="6956" y="3517"/>
                  </a:lnTo>
                  <a:lnTo>
                    <a:pt x="6291" y="3628"/>
                  </a:lnTo>
                  <a:lnTo>
                    <a:pt x="3806" y="5163"/>
                  </a:lnTo>
                  <a:lnTo>
                    <a:pt x="3225" y="5087"/>
                  </a:lnTo>
                  <a:lnTo>
                    <a:pt x="2653" y="4752"/>
                  </a:lnTo>
                  <a:lnTo>
                    <a:pt x="2156" y="4527"/>
                  </a:lnTo>
                  <a:lnTo>
                    <a:pt x="1659" y="4637"/>
                  </a:lnTo>
                  <a:lnTo>
                    <a:pt x="1744" y="5087"/>
                  </a:lnTo>
                  <a:lnTo>
                    <a:pt x="1744" y="5427"/>
                  </a:lnTo>
                  <a:lnTo>
                    <a:pt x="909" y="5613"/>
                  </a:lnTo>
                  <a:lnTo>
                    <a:pt x="750" y="5762"/>
                  </a:lnTo>
                  <a:lnTo>
                    <a:pt x="0" y="6585"/>
                  </a:lnTo>
                  <a:lnTo>
                    <a:pt x="666" y="6810"/>
                  </a:lnTo>
                  <a:lnTo>
                    <a:pt x="1331" y="7073"/>
                  </a:lnTo>
                  <a:lnTo>
                    <a:pt x="2241" y="7336"/>
                  </a:lnTo>
                  <a:lnTo>
                    <a:pt x="2653" y="7599"/>
                  </a:lnTo>
                  <a:lnTo>
                    <a:pt x="2897" y="7858"/>
                  </a:lnTo>
                  <a:lnTo>
                    <a:pt x="2484" y="8010"/>
                  </a:lnTo>
                  <a:lnTo>
                    <a:pt x="2241" y="8269"/>
                  </a:lnTo>
                  <a:lnTo>
                    <a:pt x="2897" y="8422"/>
                  </a:lnTo>
                  <a:lnTo>
                    <a:pt x="3647" y="8532"/>
                  </a:lnTo>
                  <a:lnTo>
                    <a:pt x="4144" y="8795"/>
                  </a:lnTo>
                  <a:lnTo>
                    <a:pt x="4303" y="9169"/>
                  </a:lnTo>
                  <a:lnTo>
                    <a:pt x="4800" y="8982"/>
                  </a:lnTo>
                  <a:lnTo>
                    <a:pt x="5466" y="8982"/>
                  </a:lnTo>
                  <a:lnTo>
                    <a:pt x="5963" y="9169"/>
                  </a:lnTo>
                  <a:lnTo>
                    <a:pt x="5878" y="9355"/>
                  </a:lnTo>
                  <a:lnTo>
                    <a:pt x="6291" y="9618"/>
                  </a:lnTo>
                  <a:lnTo>
                    <a:pt x="6291" y="10331"/>
                  </a:lnTo>
                  <a:lnTo>
                    <a:pt x="5963" y="10480"/>
                  </a:lnTo>
                  <a:lnTo>
                    <a:pt x="5878" y="10743"/>
                  </a:lnTo>
                  <a:lnTo>
                    <a:pt x="5213" y="10815"/>
                  </a:lnTo>
                  <a:lnTo>
                    <a:pt x="5128" y="11154"/>
                  </a:lnTo>
                  <a:lnTo>
                    <a:pt x="5053" y="11489"/>
                  </a:lnTo>
                  <a:lnTo>
                    <a:pt x="5709" y="11638"/>
                  </a:lnTo>
                  <a:lnTo>
                    <a:pt x="6206" y="11901"/>
                  </a:lnTo>
                  <a:lnTo>
                    <a:pt x="6534" y="12126"/>
                  </a:lnTo>
                  <a:lnTo>
                    <a:pt x="6534" y="12389"/>
                  </a:lnTo>
                  <a:lnTo>
                    <a:pt x="6872" y="12614"/>
                  </a:lnTo>
                  <a:lnTo>
                    <a:pt x="7031" y="12877"/>
                  </a:lnTo>
                  <a:lnTo>
                    <a:pt x="7613" y="13136"/>
                  </a:lnTo>
                  <a:lnTo>
                    <a:pt x="7528" y="13475"/>
                  </a:lnTo>
                  <a:lnTo>
                    <a:pt x="7031" y="13772"/>
                  </a:lnTo>
                  <a:lnTo>
                    <a:pt x="6534" y="14073"/>
                  </a:lnTo>
                  <a:lnTo>
                    <a:pt x="6206" y="14260"/>
                  </a:lnTo>
                  <a:lnTo>
                    <a:pt x="5466" y="14222"/>
                  </a:lnTo>
                  <a:lnTo>
                    <a:pt x="4800" y="14073"/>
                  </a:lnTo>
                  <a:lnTo>
                    <a:pt x="4716" y="14336"/>
                  </a:lnTo>
                  <a:lnTo>
                    <a:pt x="4388" y="14599"/>
                  </a:lnTo>
                  <a:lnTo>
                    <a:pt x="4884" y="14672"/>
                  </a:lnTo>
                  <a:lnTo>
                    <a:pt x="5794" y="14786"/>
                  </a:lnTo>
                  <a:lnTo>
                    <a:pt x="5794" y="15045"/>
                  </a:lnTo>
                  <a:lnTo>
                    <a:pt x="6122" y="15308"/>
                  </a:lnTo>
                  <a:lnTo>
                    <a:pt x="6122" y="15906"/>
                  </a:lnTo>
                  <a:lnTo>
                    <a:pt x="6459" y="16207"/>
                  </a:lnTo>
                  <a:lnTo>
                    <a:pt x="6375" y="16619"/>
                  </a:lnTo>
                  <a:lnTo>
                    <a:pt x="6703" y="16882"/>
                  </a:lnTo>
                  <a:lnTo>
                    <a:pt x="6459" y="17179"/>
                  </a:lnTo>
                  <a:lnTo>
                    <a:pt x="7031" y="17591"/>
                  </a:lnTo>
                  <a:lnTo>
                    <a:pt x="6872" y="17930"/>
                  </a:lnTo>
                  <a:lnTo>
                    <a:pt x="7284" y="18155"/>
                  </a:lnTo>
                  <a:lnTo>
                    <a:pt x="7284" y="19313"/>
                  </a:lnTo>
                  <a:lnTo>
                    <a:pt x="7200" y="19576"/>
                  </a:lnTo>
                  <a:lnTo>
                    <a:pt x="6703" y="19877"/>
                  </a:lnTo>
                  <a:lnTo>
                    <a:pt x="6122" y="20136"/>
                  </a:lnTo>
                  <a:lnTo>
                    <a:pt x="5213" y="20361"/>
                  </a:lnTo>
                  <a:lnTo>
                    <a:pt x="5053" y="20624"/>
                  </a:lnTo>
                  <a:lnTo>
                    <a:pt x="5963" y="20624"/>
                  </a:lnTo>
                  <a:lnTo>
                    <a:pt x="5128" y="20849"/>
                  </a:lnTo>
                  <a:lnTo>
                    <a:pt x="5213" y="21036"/>
                  </a:lnTo>
                  <a:lnTo>
                    <a:pt x="6047" y="20887"/>
                  </a:lnTo>
                  <a:lnTo>
                    <a:pt x="6703" y="20998"/>
                  </a:lnTo>
                  <a:lnTo>
                    <a:pt x="7200" y="20662"/>
                  </a:lnTo>
                  <a:lnTo>
                    <a:pt x="7453" y="20811"/>
                  </a:lnTo>
                  <a:lnTo>
                    <a:pt x="7866" y="20586"/>
                  </a:lnTo>
                  <a:lnTo>
                    <a:pt x="8691" y="20586"/>
                  </a:lnTo>
                  <a:lnTo>
                    <a:pt x="9356" y="20701"/>
                  </a:lnTo>
                  <a:lnTo>
                    <a:pt x="10181" y="20925"/>
                  </a:lnTo>
                  <a:lnTo>
                    <a:pt x="10594" y="21074"/>
                  </a:lnTo>
                  <a:lnTo>
                    <a:pt x="11672" y="20964"/>
                  </a:lnTo>
                  <a:lnTo>
                    <a:pt x="12497" y="21261"/>
                  </a:lnTo>
                  <a:lnTo>
                    <a:pt x="13153" y="21447"/>
                  </a:lnTo>
                  <a:lnTo>
                    <a:pt x="14147" y="21600"/>
                  </a:lnTo>
                  <a:lnTo>
                    <a:pt x="14559" y="21337"/>
                  </a:lnTo>
                  <a:lnTo>
                    <a:pt x="15806" y="21337"/>
                  </a:lnTo>
                  <a:lnTo>
                    <a:pt x="16134" y="20998"/>
                  </a:lnTo>
                  <a:lnTo>
                    <a:pt x="16716" y="20887"/>
                  </a:lnTo>
                  <a:lnTo>
                    <a:pt x="17297" y="20811"/>
                  </a:lnTo>
                  <a:lnTo>
                    <a:pt x="17128" y="20514"/>
                  </a:lnTo>
                  <a:lnTo>
                    <a:pt x="16303" y="20361"/>
                  </a:lnTo>
                  <a:lnTo>
                    <a:pt x="16134" y="20136"/>
                  </a:lnTo>
                  <a:lnTo>
                    <a:pt x="15806" y="19839"/>
                  </a:lnTo>
                  <a:lnTo>
                    <a:pt x="15638" y="19428"/>
                  </a:lnTo>
                  <a:lnTo>
                    <a:pt x="16303" y="19428"/>
                  </a:lnTo>
                  <a:lnTo>
                    <a:pt x="16463" y="19126"/>
                  </a:lnTo>
                  <a:lnTo>
                    <a:pt x="17297" y="18418"/>
                  </a:lnTo>
                  <a:lnTo>
                    <a:pt x="17869" y="17968"/>
                  </a:lnTo>
                  <a:lnTo>
                    <a:pt x="18122" y="17781"/>
                  </a:lnTo>
                  <a:lnTo>
                    <a:pt x="18863" y="17667"/>
                  </a:lnTo>
                  <a:lnTo>
                    <a:pt x="19613" y="17294"/>
                  </a:lnTo>
                  <a:lnTo>
                    <a:pt x="20194" y="16954"/>
                  </a:lnTo>
                  <a:lnTo>
                    <a:pt x="20025" y="16734"/>
                  </a:lnTo>
                  <a:lnTo>
                    <a:pt x="19359" y="16543"/>
                  </a:lnTo>
                  <a:lnTo>
                    <a:pt x="19284" y="16246"/>
                  </a:lnTo>
                  <a:lnTo>
                    <a:pt x="18863" y="15944"/>
                  </a:lnTo>
                  <a:lnTo>
                    <a:pt x="18366" y="15758"/>
                  </a:lnTo>
                  <a:lnTo>
                    <a:pt x="17953" y="15461"/>
                  </a:lnTo>
                  <a:lnTo>
                    <a:pt x="18703" y="15270"/>
                  </a:lnTo>
                  <a:lnTo>
                    <a:pt x="19116" y="15011"/>
                  </a:lnTo>
                  <a:lnTo>
                    <a:pt x="19613" y="14786"/>
                  </a:lnTo>
                  <a:lnTo>
                    <a:pt x="20109" y="14786"/>
                  </a:lnTo>
                  <a:lnTo>
                    <a:pt x="20606" y="14561"/>
                  </a:lnTo>
                  <a:lnTo>
                    <a:pt x="21600" y="14561"/>
                  </a:lnTo>
                  <a:lnTo>
                    <a:pt x="21347" y="14222"/>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65" name="Freeform 1"/>
            <p:cNvSpPr/>
            <p:nvPr/>
          </p:nvSpPr>
          <p:spPr>
            <a:xfrm>
              <a:off x="641216" y="812838"/>
              <a:ext cx="495680" cy="543061"/>
            </a:xfrm>
            <a:custGeom>
              <a:avLst/>
              <a:gdLst/>
              <a:ahLst/>
              <a:cxnLst>
                <a:cxn ang="0">
                  <a:pos x="wd2" y="hd2"/>
                </a:cxn>
                <a:cxn ang="5400000">
                  <a:pos x="wd2" y="hd2"/>
                </a:cxn>
                <a:cxn ang="10800000">
                  <a:pos x="wd2" y="hd2"/>
                </a:cxn>
                <a:cxn ang="16200000">
                  <a:pos x="wd2" y="hd2"/>
                </a:cxn>
              </a:cxnLst>
              <a:rect l="0" t="0" r="r" b="b"/>
              <a:pathLst>
                <a:path w="21600" h="21600" extrusionOk="0">
                  <a:moveTo>
                    <a:pt x="9373" y="247"/>
                  </a:moveTo>
                  <a:lnTo>
                    <a:pt x="9561" y="1006"/>
                  </a:lnTo>
                  <a:lnTo>
                    <a:pt x="10196" y="1177"/>
                  </a:lnTo>
                  <a:lnTo>
                    <a:pt x="10842" y="1177"/>
                  </a:lnTo>
                  <a:lnTo>
                    <a:pt x="11581" y="1756"/>
                  </a:lnTo>
                  <a:lnTo>
                    <a:pt x="12498" y="1841"/>
                  </a:lnTo>
                  <a:lnTo>
                    <a:pt x="12404" y="2259"/>
                  </a:lnTo>
                  <a:lnTo>
                    <a:pt x="12956" y="2430"/>
                  </a:lnTo>
                  <a:lnTo>
                    <a:pt x="13508" y="2762"/>
                  </a:lnTo>
                  <a:lnTo>
                    <a:pt x="14331" y="3018"/>
                  </a:lnTo>
                  <a:lnTo>
                    <a:pt x="14518" y="3521"/>
                  </a:lnTo>
                  <a:lnTo>
                    <a:pt x="15257" y="3597"/>
                  </a:lnTo>
                  <a:lnTo>
                    <a:pt x="15528" y="4185"/>
                  </a:lnTo>
                  <a:lnTo>
                    <a:pt x="15622" y="5020"/>
                  </a:lnTo>
                  <a:lnTo>
                    <a:pt x="15257" y="5362"/>
                  </a:lnTo>
                  <a:lnTo>
                    <a:pt x="14424" y="5447"/>
                  </a:lnTo>
                  <a:lnTo>
                    <a:pt x="13602" y="5694"/>
                  </a:lnTo>
                  <a:lnTo>
                    <a:pt x="13320" y="6112"/>
                  </a:lnTo>
                  <a:lnTo>
                    <a:pt x="14060" y="6444"/>
                  </a:lnTo>
                  <a:lnTo>
                    <a:pt x="13966" y="7032"/>
                  </a:lnTo>
                  <a:lnTo>
                    <a:pt x="14154" y="7706"/>
                  </a:lnTo>
                  <a:lnTo>
                    <a:pt x="14331" y="8295"/>
                  </a:lnTo>
                  <a:lnTo>
                    <a:pt x="14424" y="8873"/>
                  </a:lnTo>
                  <a:lnTo>
                    <a:pt x="14612" y="9291"/>
                  </a:lnTo>
                  <a:lnTo>
                    <a:pt x="15435" y="9291"/>
                  </a:lnTo>
                  <a:lnTo>
                    <a:pt x="15893" y="9547"/>
                  </a:lnTo>
                  <a:lnTo>
                    <a:pt x="15809" y="10136"/>
                  </a:lnTo>
                  <a:lnTo>
                    <a:pt x="16538" y="10297"/>
                  </a:lnTo>
                  <a:lnTo>
                    <a:pt x="17455" y="9965"/>
                  </a:lnTo>
                  <a:lnTo>
                    <a:pt x="18288" y="9044"/>
                  </a:lnTo>
                  <a:lnTo>
                    <a:pt x="18382" y="9633"/>
                  </a:lnTo>
                  <a:lnTo>
                    <a:pt x="19205" y="9547"/>
                  </a:lnTo>
                  <a:lnTo>
                    <a:pt x="19850" y="9794"/>
                  </a:lnTo>
                  <a:lnTo>
                    <a:pt x="20215" y="10136"/>
                  </a:lnTo>
                  <a:lnTo>
                    <a:pt x="20954" y="10212"/>
                  </a:lnTo>
                  <a:lnTo>
                    <a:pt x="21048" y="10715"/>
                  </a:lnTo>
                  <a:lnTo>
                    <a:pt x="21131" y="11218"/>
                  </a:lnTo>
                  <a:lnTo>
                    <a:pt x="21600" y="11388"/>
                  </a:lnTo>
                  <a:lnTo>
                    <a:pt x="21413" y="11891"/>
                  </a:lnTo>
                  <a:lnTo>
                    <a:pt x="20673" y="12224"/>
                  </a:lnTo>
                  <a:lnTo>
                    <a:pt x="20121" y="12565"/>
                  </a:lnTo>
                  <a:lnTo>
                    <a:pt x="19757" y="13144"/>
                  </a:lnTo>
                  <a:lnTo>
                    <a:pt x="19392" y="13647"/>
                  </a:lnTo>
                  <a:lnTo>
                    <a:pt x="18559" y="13562"/>
                  </a:lnTo>
                  <a:lnTo>
                    <a:pt x="17924" y="13818"/>
                  </a:lnTo>
                  <a:lnTo>
                    <a:pt x="17184" y="13903"/>
                  </a:lnTo>
                  <a:lnTo>
                    <a:pt x="16361" y="13818"/>
                  </a:lnTo>
                  <a:lnTo>
                    <a:pt x="15622" y="13903"/>
                  </a:lnTo>
                  <a:lnTo>
                    <a:pt x="15528" y="14321"/>
                  </a:lnTo>
                  <a:lnTo>
                    <a:pt x="15528" y="14909"/>
                  </a:lnTo>
                  <a:lnTo>
                    <a:pt x="14705" y="14985"/>
                  </a:lnTo>
                  <a:lnTo>
                    <a:pt x="14424" y="15479"/>
                  </a:lnTo>
                  <a:lnTo>
                    <a:pt x="13779" y="16067"/>
                  </a:lnTo>
                  <a:lnTo>
                    <a:pt x="12768" y="16485"/>
                  </a:lnTo>
                  <a:lnTo>
                    <a:pt x="12685" y="17244"/>
                  </a:lnTo>
                  <a:lnTo>
                    <a:pt x="12133" y="17576"/>
                  </a:lnTo>
                  <a:lnTo>
                    <a:pt x="11394" y="17244"/>
                  </a:lnTo>
                  <a:lnTo>
                    <a:pt x="10477" y="17405"/>
                  </a:lnTo>
                  <a:lnTo>
                    <a:pt x="10102" y="18497"/>
                  </a:lnTo>
                  <a:lnTo>
                    <a:pt x="9644" y="19417"/>
                  </a:lnTo>
                  <a:lnTo>
                    <a:pt x="8363" y="21344"/>
                  </a:lnTo>
                  <a:lnTo>
                    <a:pt x="1927" y="21600"/>
                  </a:lnTo>
                  <a:lnTo>
                    <a:pt x="1375" y="20755"/>
                  </a:lnTo>
                  <a:lnTo>
                    <a:pt x="458" y="19749"/>
                  </a:lnTo>
                  <a:lnTo>
                    <a:pt x="271" y="19000"/>
                  </a:lnTo>
                  <a:lnTo>
                    <a:pt x="0" y="17747"/>
                  </a:lnTo>
                  <a:lnTo>
                    <a:pt x="177" y="16741"/>
                  </a:lnTo>
                  <a:lnTo>
                    <a:pt x="552" y="15735"/>
                  </a:lnTo>
                  <a:lnTo>
                    <a:pt x="1104" y="14909"/>
                  </a:lnTo>
                  <a:lnTo>
                    <a:pt x="1104" y="14065"/>
                  </a:lnTo>
                  <a:lnTo>
                    <a:pt x="1281" y="13059"/>
                  </a:lnTo>
                  <a:lnTo>
                    <a:pt x="2020" y="11806"/>
                  </a:lnTo>
                  <a:lnTo>
                    <a:pt x="2666" y="11303"/>
                  </a:lnTo>
                  <a:lnTo>
                    <a:pt x="3301" y="10885"/>
                  </a:lnTo>
                  <a:lnTo>
                    <a:pt x="3489" y="10212"/>
                  </a:lnTo>
                  <a:lnTo>
                    <a:pt x="3583" y="9291"/>
                  </a:lnTo>
                  <a:lnTo>
                    <a:pt x="3489" y="8788"/>
                  </a:lnTo>
                  <a:lnTo>
                    <a:pt x="2843" y="8456"/>
                  </a:lnTo>
                  <a:lnTo>
                    <a:pt x="2020" y="8038"/>
                  </a:lnTo>
                  <a:lnTo>
                    <a:pt x="1468" y="7450"/>
                  </a:lnTo>
                  <a:lnTo>
                    <a:pt x="1187" y="6700"/>
                  </a:lnTo>
                  <a:lnTo>
                    <a:pt x="729" y="5941"/>
                  </a:lnTo>
                  <a:lnTo>
                    <a:pt x="1281" y="5609"/>
                  </a:lnTo>
                  <a:lnTo>
                    <a:pt x="1375" y="5020"/>
                  </a:lnTo>
                  <a:lnTo>
                    <a:pt x="2114" y="4688"/>
                  </a:lnTo>
                  <a:lnTo>
                    <a:pt x="2385" y="4100"/>
                  </a:lnTo>
                  <a:lnTo>
                    <a:pt x="2749" y="3768"/>
                  </a:lnTo>
                  <a:lnTo>
                    <a:pt x="3489" y="3265"/>
                  </a:lnTo>
                  <a:lnTo>
                    <a:pt x="3395" y="2515"/>
                  </a:lnTo>
                  <a:lnTo>
                    <a:pt x="4135" y="2012"/>
                  </a:lnTo>
                  <a:lnTo>
                    <a:pt x="4593" y="1670"/>
                  </a:lnTo>
                  <a:lnTo>
                    <a:pt x="4687" y="1091"/>
                  </a:lnTo>
                  <a:lnTo>
                    <a:pt x="5416" y="674"/>
                  </a:lnTo>
                  <a:lnTo>
                    <a:pt x="6061" y="418"/>
                  </a:lnTo>
                  <a:lnTo>
                    <a:pt x="6707" y="247"/>
                  </a:lnTo>
                  <a:lnTo>
                    <a:pt x="7717" y="0"/>
                  </a:lnTo>
                  <a:lnTo>
                    <a:pt x="8634" y="85"/>
                  </a:lnTo>
                  <a:lnTo>
                    <a:pt x="9373" y="247"/>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66" name="Freeform 2"/>
            <p:cNvSpPr/>
            <p:nvPr/>
          </p:nvSpPr>
          <p:spPr>
            <a:xfrm>
              <a:off x="464328" y="962350"/>
              <a:ext cx="931582" cy="883147"/>
            </a:xfrm>
            <a:custGeom>
              <a:avLst/>
              <a:gdLst/>
              <a:ahLst/>
              <a:cxnLst>
                <a:cxn ang="0">
                  <a:pos x="wd2" y="hd2"/>
                </a:cxn>
                <a:cxn ang="5400000">
                  <a:pos x="wd2" y="hd2"/>
                </a:cxn>
                <a:cxn ang="10800000">
                  <a:pos x="wd2" y="hd2"/>
                </a:cxn>
                <a:cxn ang="16200000">
                  <a:pos x="wd2" y="hd2"/>
                </a:cxn>
              </a:cxnLst>
              <a:rect l="0" t="0" r="r" b="b"/>
              <a:pathLst>
                <a:path w="21600" h="21600" extrusionOk="0">
                  <a:moveTo>
                    <a:pt x="21163" y="9897"/>
                  </a:moveTo>
                  <a:lnTo>
                    <a:pt x="21163" y="10359"/>
                  </a:lnTo>
                  <a:lnTo>
                    <a:pt x="21356" y="10774"/>
                  </a:lnTo>
                  <a:lnTo>
                    <a:pt x="21600" y="11083"/>
                  </a:lnTo>
                  <a:lnTo>
                    <a:pt x="21456" y="11393"/>
                  </a:lnTo>
                  <a:lnTo>
                    <a:pt x="21163" y="11697"/>
                  </a:lnTo>
                  <a:lnTo>
                    <a:pt x="20670" y="11802"/>
                  </a:lnTo>
                  <a:lnTo>
                    <a:pt x="20576" y="12112"/>
                  </a:lnTo>
                  <a:lnTo>
                    <a:pt x="20232" y="12269"/>
                  </a:lnTo>
                  <a:lnTo>
                    <a:pt x="20039" y="12731"/>
                  </a:lnTo>
                  <a:lnTo>
                    <a:pt x="19795" y="13093"/>
                  </a:lnTo>
                  <a:lnTo>
                    <a:pt x="19352" y="13193"/>
                  </a:lnTo>
                  <a:lnTo>
                    <a:pt x="19009" y="13403"/>
                  </a:lnTo>
                  <a:lnTo>
                    <a:pt x="18865" y="13759"/>
                  </a:lnTo>
                  <a:lnTo>
                    <a:pt x="18377" y="13864"/>
                  </a:lnTo>
                  <a:lnTo>
                    <a:pt x="18178" y="14122"/>
                  </a:lnTo>
                  <a:lnTo>
                    <a:pt x="18084" y="14484"/>
                  </a:lnTo>
                  <a:lnTo>
                    <a:pt x="18128" y="14945"/>
                  </a:lnTo>
                  <a:lnTo>
                    <a:pt x="18228" y="15308"/>
                  </a:lnTo>
                  <a:lnTo>
                    <a:pt x="17934" y="15565"/>
                  </a:lnTo>
                  <a:lnTo>
                    <a:pt x="17741" y="15927"/>
                  </a:lnTo>
                  <a:lnTo>
                    <a:pt x="17298" y="16342"/>
                  </a:lnTo>
                  <a:lnTo>
                    <a:pt x="16960" y="16803"/>
                  </a:lnTo>
                  <a:lnTo>
                    <a:pt x="16860" y="17113"/>
                  </a:lnTo>
                  <a:lnTo>
                    <a:pt x="17054" y="17475"/>
                  </a:lnTo>
                  <a:lnTo>
                    <a:pt x="17298" y="17528"/>
                  </a:lnTo>
                  <a:lnTo>
                    <a:pt x="17298" y="17884"/>
                  </a:lnTo>
                  <a:lnTo>
                    <a:pt x="17154" y="18141"/>
                  </a:lnTo>
                  <a:lnTo>
                    <a:pt x="17004" y="18451"/>
                  </a:lnTo>
                  <a:lnTo>
                    <a:pt x="16810" y="18761"/>
                  </a:lnTo>
                  <a:lnTo>
                    <a:pt x="16860" y="19175"/>
                  </a:lnTo>
                  <a:lnTo>
                    <a:pt x="16960" y="19584"/>
                  </a:lnTo>
                  <a:lnTo>
                    <a:pt x="16567" y="19485"/>
                  </a:lnTo>
                  <a:lnTo>
                    <a:pt x="16224" y="19584"/>
                  </a:lnTo>
                  <a:lnTo>
                    <a:pt x="15930" y="19947"/>
                  </a:lnTo>
                  <a:lnTo>
                    <a:pt x="15493" y="19795"/>
                  </a:lnTo>
                  <a:lnTo>
                    <a:pt x="15055" y="19689"/>
                  </a:lnTo>
                  <a:lnTo>
                    <a:pt x="14662" y="19847"/>
                  </a:lnTo>
                  <a:lnTo>
                    <a:pt x="14175" y="20157"/>
                  </a:lnTo>
                  <a:lnTo>
                    <a:pt x="13782" y="20309"/>
                  </a:lnTo>
                  <a:lnTo>
                    <a:pt x="13782" y="20618"/>
                  </a:lnTo>
                  <a:lnTo>
                    <a:pt x="13538" y="20981"/>
                  </a:lnTo>
                  <a:lnTo>
                    <a:pt x="12901" y="21238"/>
                  </a:lnTo>
                  <a:lnTo>
                    <a:pt x="12658" y="21600"/>
                  </a:lnTo>
                  <a:lnTo>
                    <a:pt x="12265" y="21390"/>
                  </a:lnTo>
                  <a:lnTo>
                    <a:pt x="11977" y="20513"/>
                  </a:lnTo>
                  <a:lnTo>
                    <a:pt x="11683" y="20052"/>
                  </a:lnTo>
                  <a:lnTo>
                    <a:pt x="11390" y="20204"/>
                  </a:lnTo>
                  <a:lnTo>
                    <a:pt x="10997" y="20361"/>
                  </a:lnTo>
                  <a:lnTo>
                    <a:pt x="10753" y="20052"/>
                  </a:lnTo>
                  <a:lnTo>
                    <a:pt x="10266" y="19947"/>
                  </a:lnTo>
                  <a:lnTo>
                    <a:pt x="10360" y="20361"/>
                  </a:lnTo>
                  <a:lnTo>
                    <a:pt x="10459" y="20876"/>
                  </a:lnTo>
                  <a:lnTo>
                    <a:pt x="10166" y="21238"/>
                  </a:lnTo>
                  <a:lnTo>
                    <a:pt x="9823" y="21133"/>
                  </a:lnTo>
                  <a:lnTo>
                    <a:pt x="9479" y="21185"/>
                  </a:lnTo>
                  <a:lnTo>
                    <a:pt x="9191" y="21390"/>
                  </a:lnTo>
                  <a:lnTo>
                    <a:pt x="8992" y="21547"/>
                  </a:lnTo>
                  <a:lnTo>
                    <a:pt x="8605" y="21600"/>
                  </a:lnTo>
                  <a:lnTo>
                    <a:pt x="8018" y="21600"/>
                  </a:lnTo>
                  <a:lnTo>
                    <a:pt x="7625" y="21390"/>
                  </a:lnTo>
                  <a:lnTo>
                    <a:pt x="7575" y="21133"/>
                  </a:lnTo>
                  <a:lnTo>
                    <a:pt x="7381" y="20928"/>
                  </a:lnTo>
                  <a:lnTo>
                    <a:pt x="7187" y="20566"/>
                  </a:lnTo>
                  <a:lnTo>
                    <a:pt x="7237" y="20157"/>
                  </a:lnTo>
                  <a:lnTo>
                    <a:pt x="7038" y="19847"/>
                  </a:lnTo>
                  <a:lnTo>
                    <a:pt x="6794" y="19432"/>
                  </a:lnTo>
                  <a:lnTo>
                    <a:pt x="6988" y="18918"/>
                  </a:lnTo>
                  <a:lnTo>
                    <a:pt x="7038" y="18556"/>
                  </a:lnTo>
                  <a:lnTo>
                    <a:pt x="6894" y="18246"/>
                  </a:lnTo>
                  <a:lnTo>
                    <a:pt x="6307" y="18299"/>
                  </a:lnTo>
                  <a:lnTo>
                    <a:pt x="6063" y="17884"/>
                  </a:lnTo>
                  <a:lnTo>
                    <a:pt x="6113" y="17370"/>
                  </a:lnTo>
                  <a:lnTo>
                    <a:pt x="5963" y="17060"/>
                  </a:lnTo>
                  <a:lnTo>
                    <a:pt x="5376" y="17113"/>
                  </a:lnTo>
                  <a:lnTo>
                    <a:pt x="4596" y="17265"/>
                  </a:lnTo>
                  <a:lnTo>
                    <a:pt x="4059" y="17370"/>
                  </a:lnTo>
                  <a:lnTo>
                    <a:pt x="3472" y="17423"/>
                  </a:lnTo>
                  <a:lnTo>
                    <a:pt x="3034" y="17218"/>
                  </a:lnTo>
                  <a:lnTo>
                    <a:pt x="2885" y="16803"/>
                  </a:lnTo>
                  <a:lnTo>
                    <a:pt x="2542" y="16599"/>
                  </a:lnTo>
                  <a:lnTo>
                    <a:pt x="2497" y="16237"/>
                  </a:lnTo>
                  <a:lnTo>
                    <a:pt x="2497" y="15822"/>
                  </a:lnTo>
                  <a:lnTo>
                    <a:pt x="2641" y="15413"/>
                  </a:lnTo>
                  <a:lnTo>
                    <a:pt x="2348" y="15202"/>
                  </a:lnTo>
                  <a:lnTo>
                    <a:pt x="2004" y="14899"/>
                  </a:lnTo>
                  <a:lnTo>
                    <a:pt x="1860" y="14536"/>
                  </a:lnTo>
                  <a:lnTo>
                    <a:pt x="1567" y="14379"/>
                  </a:lnTo>
                  <a:lnTo>
                    <a:pt x="1517" y="13970"/>
                  </a:lnTo>
                  <a:lnTo>
                    <a:pt x="1224" y="13660"/>
                  </a:lnTo>
                  <a:lnTo>
                    <a:pt x="1224" y="13350"/>
                  </a:lnTo>
                  <a:lnTo>
                    <a:pt x="1955" y="13041"/>
                  </a:lnTo>
                  <a:lnTo>
                    <a:pt x="2298" y="12836"/>
                  </a:lnTo>
                  <a:lnTo>
                    <a:pt x="2248" y="12421"/>
                  </a:lnTo>
                  <a:lnTo>
                    <a:pt x="2204" y="12006"/>
                  </a:lnTo>
                  <a:lnTo>
                    <a:pt x="2835" y="11855"/>
                  </a:lnTo>
                  <a:lnTo>
                    <a:pt x="3278" y="11960"/>
                  </a:lnTo>
                  <a:lnTo>
                    <a:pt x="3666" y="12059"/>
                  </a:lnTo>
                  <a:lnTo>
                    <a:pt x="4059" y="12006"/>
                  </a:lnTo>
                  <a:lnTo>
                    <a:pt x="4252" y="11235"/>
                  </a:lnTo>
                  <a:lnTo>
                    <a:pt x="4158" y="10721"/>
                  </a:lnTo>
                  <a:lnTo>
                    <a:pt x="3959" y="10306"/>
                  </a:lnTo>
                  <a:lnTo>
                    <a:pt x="3571" y="9997"/>
                  </a:lnTo>
                  <a:lnTo>
                    <a:pt x="3079" y="9944"/>
                  </a:lnTo>
                  <a:lnTo>
                    <a:pt x="2054" y="8659"/>
                  </a:lnTo>
                  <a:lnTo>
                    <a:pt x="343" y="7315"/>
                  </a:lnTo>
                  <a:lnTo>
                    <a:pt x="0" y="6853"/>
                  </a:lnTo>
                  <a:lnTo>
                    <a:pt x="249" y="6649"/>
                  </a:lnTo>
                  <a:lnTo>
                    <a:pt x="587" y="6392"/>
                  </a:lnTo>
                  <a:lnTo>
                    <a:pt x="687" y="5924"/>
                  </a:lnTo>
                  <a:lnTo>
                    <a:pt x="736" y="5568"/>
                  </a:lnTo>
                  <a:lnTo>
                    <a:pt x="1174" y="5416"/>
                  </a:lnTo>
                  <a:lnTo>
                    <a:pt x="1373" y="5667"/>
                  </a:lnTo>
                  <a:lnTo>
                    <a:pt x="1323" y="5924"/>
                  </a:lnTo>
                  <a:lnTo>
                    <a:pt x="1417" y="6129"/>
                  </a:lnTo>
                  <a:lnTo>
                    <a:pt x="1955" y="6234"/>
                  </a:lnTo>
                  <a:lnTo>
                    <a:pt x="2398" y="6082"/>
                  </a:lnTo>
                  <a:lnTo>
                    <a:pt x="2542" y="5568"/>
                  </a:lnTo>
                  <a:lnTo>
                    <a:pt x="2447" y="4955"/>
                  </a:lnTo>
                  <a:lnTo>
                    <a:pt x="2447" y="4540"/>
                  </a:lnTo>
                  <a:lnTo>
                    <a:pt x="2248" y="4125"/>
                  </a:lnTo>
                  <a:lnTo>
                    <a:pt x="2298" y="3663"/>
                  </a:lnTo>
                  <a:lnTo>
                    <a:pt x="2398" y="3149"/>
                  </a:lnTo>
                  <a:lnTo>
                    <a:pt x="1955" y="2629"/>
                  </a:lnTo>
                  <a:lnTo>
                    <a:pt x="1567" y="2425"/>
                  </a:lnTo>
                  <a:lnTo>
                    <a:pt x="1124" y="2016"/>
                  </a:lnTo>
                  <a:lnTo>
                    <a:pt x="1373" y="1706"/>
                  </a:lnTo>
                  <a:lnTo>
                    <a:pt x="1761" y="1601"/>
                  </a:lnTo>
                  <a:lnTo>
                    <a:pt x="2398" y="1496"/>
                  </a:lnTo>
                  <a:lnTo>
                    <a:pt x="2691" y="1548"/>
                  </a:lnTo>
                  <a:lnTo>
                    <a:pt x="2785" y="1239"/>
                  </a:lnTo>
                  <a:lnTo>
                    <a:pt x="3079" y="982"/>
                  </a:lnTo>
                  <a:lnTo>
                    <a:pt x="3522" y="672"/>
                  </a:lnTo>
                  <a:lnTo>
                    <a:pt x="3865" y="415"/>
                  </a:lnTo>
                  <a:lnTo>
                    <a:pt x="4203" y="210"/>
                  </a:lnTo>
                  <a:lnTo>
                    <a:pt x="4496" y="0"/>
                  </a:lnTo>
                  <a:lnTo>
                    <a:pt x="4740" y="467"/>
                  </a:lnTo>
                  <a:lnTo>
                    <a:pt x="4889" y="929"/>
                  </a:lnTo>
                  <a:lnTo>
                    <a:pt x="5183" y="1291"/>
                  </a:lnTo>
                  <a:lnTo>
                    <a:pt x="5620" y="1548"/>
                  </a:lnTo>
                  <a:lnTo>
                    <a:pt x="5963" y="1753"/>
                  </a:lnTo>
                  <a:lnTo>
                    <a:pt x="6013" y="2062"/>
                  </a:lnTo>
                  <a:lnTo>
                    <a:pt x="5963" y="2629"/>
                  </a:lnTo>
                  <a:lnTo>
                    <a:pt x="5864" y="3044"/>
                  </a:lnTo>
                  <a:lnTo>
                    <a:pt x="5526" y="3301"/>
                  </a:lnTo>
                  <a:lnTo>
                    <a:pt x="5183" y="3611"/>
                  </a:lnTo>
                  <a:lnTo>
                    <a:pt x="4790" y="4382"/>
                  </a:lnTo>
                  <a:lnTo>
                    <a:pt x="4695" y="5001"/>
                  </a:lnTo>
                  <a:lnTo>
                    <a:pt x="4695" y="5521"/>
                  </a:lnTo>
                  <a:lnTo>
                    <a:pt x="4402" y="6030"/>
                  </a:lnTo>
                  <a:lnTo>
                    <a:pt x="4203" y="6649"/>
                  </a:lnTo>
                  <a:lnTo>
                    <a:pt x="4108" y="7268"/>
                  </a:lnTo>
                  <a:lnTo>
                    <a:pt x="4252" y="8039"/>
                  </a:lnTo>
                  <a:lnTo>
                    <a:pt x="4352" y="8501"/>
                  </a:lnTo>
                  <a:lnTo>
                    <a:pt x="4839" y="9120"/>
                  </a:lnTo>
                  <a:lnTo>
                    <a:pt x="5133" y="9640"/>
                  </a:lnTo>
                  <a:lnTo>
                    <a:pt x="8555" y="9482"/>
                  </a:lnTo>
                  <a:lnTo>
                    <a:pt x="9236" y="8296"/>
                  </a:lnTo>
                  <a:lnTo>
                    <a:pt x="9479" y="7730"/>
                  </a:lnTo>
                  <a:lnTo>
                    <a:pt x="9679" y="7058"/>
                  </a:lnTo>
                  <a:lnTo>
                    <a:pt x="10166" y="6959"/>
                  </a:lnTo>
                  <a:lnTo>
                    <a:pt x="10559" y="7163"/>
                  </a:lnTo>
                  <a:lnTo>
                    <a:pt x="10853" y="6959"/>
                  </a:lnTo>
                  <a:lnTo>
                    <a:pt x="10897" y="6491"/>
                  </a:lnTo>
                  <a:lnTo>
                    <a:pt x="11434" y="6234"/>
                  </a:lnTo>
                  <a:lnTo>
                    <a:pt x="11777" y="5872"/>
                  </a:lnTo>
                  <a:lnTo>
                    <a:pt x="11927" y="5568"/>
                  </a:lnTo>
                  <a:lnTo>
                    <a:pt x="12364" y="5521"/>
                  </a:lnTo>
                  <a:lnTo>
                    <a:pt x="12364" y="5159"/>
                  </a:lnTo>
                  <a:lnTo>
                    <a:pt x="12414" y="4902"/>
                  </a:lnTo>
                  <a:lnTo>
                    <a:pt x="12807" y="4849"/>
                  </a:lnTo>
                  <a:lnTo>
                    <a:pt x="13245" y="4902"/>
                  </a:lnTo>
                  <a:lnTo>
                    <a:pt x="13638" y="4849"/>
                  </a:lnTo>
                  <a:lnTo>
                    <a:pt x="13975" y="4692"/>
                  </a:lnTo>
                  <a:lnTo>
                    <a:pt x="14418" y="4744"/>
                  </a:lnTo>
                  <a:lnTo>
                    <a:pt x="14612" y="4435"/>
                  </a:lnTo>
                  <a:lnTo>
                    <a:pt x="14806" y="4078"/>
                  </a:lnTo>
                  <a:lnTo>
                    <a:pt x="15100" y="3868"/>
                  </a:lnTo>
                  <a:lnTo>
                    <a:pt x="15736" y="4382"/>
                  </a:lnTo>
                  <a:lnTo>
                    <a:pt x="16224" y="4645"/>
                  </a:lnTo>
                  <a:lnTo>
                    <a:pt x="16666" y="5001"/>
                  </a:lnTo>
                  <a:lnTo>
                    <a:pt x="17004" y="5416"/>
                  </a:lnTo>
                  <a:lnTo>
                    <a:pt x="17104" y="5825"/>
                  </a:lnTo>
                  <a:lnTo>
                    <a:pt x="17054" y="6339"/>
                  </a:lnTo>
                  <a:lnTo>
                    <a:pt x="17298" y="6544"/>
                  </a:lnTo>
                  <a:lnTo>
                    <a:pt x="17591" y="6801"/>
                  </a:lnTo>
                  <a:lnTo>
                    <a:pt x="17397" y="7216"/>
                  </a:lnTo>
                  <a:lnTo>
                    <a:pt x="16910" y="7367"/>
                  </a:lnTo>
                  <a:lnTo>
                    <a:pt x="16910" y="7730"/>
                  </a:lnTo>
                  <a:lnTo>
                    <a:pt x="16810" y="8039"/>
                  </a:lnTo>
                  <a:lnTo>
                    <a:pt x="16761" y="8454"/>
                  </a:lnTo>
                  <a:lnTo>
                    <a:pt x="16910" y="8811"/>
                  </a:lnTo>
                  <a:lnTo>
                    <a:pt x="17104" y="9021"/>
                  </a:lnTo>
                  <a:lnTo>
                    <a:pt x="17447" y="9278"/>
                  </a:lnTo>
                  <a:lnTo>
                    <a:pt x="17741" y="9068"/>
                  </a:lnTo>
                  <a:lnTo>
                    <a:pt x="17885" y="8659"/>
                  </a:lnTo>
                  <a:lnTo>
                    <a:pt x="18034" y="8349"/>
                  </a:lnTo>
                  <a:lnTo>
                    <a:pt x="18377" y="8758"/>
                  </a:lnTo>
                  <a:lnTo>
                    <a:pt x="18328" y="9021"/>
                  </a:lnTo>
                  <a:lnTo>
                    <a:pt x="17984" y="9377"/>
                  </a:lnTo>
                  <a:lnTo>
                    <a:pt x="18178" y="9740"/>
                  </a:lnTo>
                  <a:lnTo>
                    <a:pt x="18034" y="10049"/>
                  </a:lnTo>
                  <a:lnTo>
                    <a:pt x="18128" y="10464"/>
                  </a:lnTo>
                  <a:lnTo>
                    <a:pt x="18328" y="10774"/>
                  </a:lnTo>
                  <a:lnTo>
                    <a:pt x="18328" y="11235"/>
                  </a:lnTo>
                  <a:lnTo>
                    <a:pt x="18671" y="11393"/>
                  </a:lnTo>
                  <a:lnTo>
                    <a:pt x="19108" y="11393"/>
                  </a:lnTo>
                  <a:lnTo>
                    <a:pt x="20769" y="9897"/>
                  </a:lnTo>
                  <a:lnTo>
                    <a:pt x="21063" y="9430"/>
                  </a:lnTo>
                  <a:lnTo>
                    <a:pt x="21163" y="9897"/>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67" name="Freeform 3"/>
            <p:cNvSpPr/>
            <p:nvPr/>
          </p:nvSpPr>
          <p:spPr>
            <a:xfrm>
              <a:off x="847584" y="2044732"/>
              <a:ext cx="142959" cy="172440"/>
            </a:xfrm>
            <a:custGeom>
              <a:avLst/>
              <a:gdLst/>
              <a:ahLst/>
              <a:cxnLst>
                <a:cxn ang="0">
                  <a:pos x="wd2" y="hd2"/>
                </a:cxn>
                <a:cxn ang="5400000">
                  <a:pos x="wd2" y="hd2"/>
                </a:cxn>
                <a:cxn ang="10800000">
                  <a:pos x="wd2" y="hd2"/>
                </a:cxn>
                <a:cxn ang="16200000">
                  <a:pos x="wd2" y="hd2"/>
                </a:cxn>
              </a:cxnLst>
              <a:rect l="0" t="0" r="r" b="b"/>
              <a:pathLst>
                <a:path w="21600" h="21600" extrusionOk="0">
                  <a:moveTo>
                    <a:pt x="19692" y="0"/>
                  </a:moveTo>
                  <a:lnTo>
                    <a:pt x="16812" y="1315"/>
                  </a:lnTo>
                  <a:lnTo>
                    <a:pt x="14292" y="777"/>
                  </a:lnTo>
                  <a:lnTo>
                    <a:pt x="11412" y="269"/>
                  </a:lnTo>
                  <a:lnTo>
                    <a:pt x="8244" y="538"/>
                  </a:lnTo>
                  <a:lnTo>
                    <a:pt x="5688" y="777"/>
                  </a:lnTo>
                  <a:lnTo>
                    <a:pt x="6336" y="1852"/>
                  </a:lnTo>
                  <a:lnTo>
                    <a:pt x="3168" y="2898"/>
                  </a:lnTo>
                  <a:lnTo>
                    <a:pt x="1260" y="3167"/>
                  </a:lnTo>
                  <a:lnTo>
                    <a:pt x="0" y="4481"/>
                  </a:lnTo>
                  <a:lnTo>
                    <a:pt x="612" y="6573"/>
                  </a:lnTo>
                  <a:lnTo>
                    <a:pt x="936" y="8694"/>
                  </a:lnTo>
                  <a:lnTo>
                    <a:pt x="2196" y="10277"/>
                  </a:lnTo>
                  <a:lnTo>
                    <a:pt x="3780" y="11861"/>
                  </a:lnTo>
                  <a:lnTo>
                    <a:pt x="3168" y="13982"/>
                  </a:lnTo>
                  <a:lnTo>
                    <a:pt x="4104" y="16880"/>
                  </a:lnTo>
                  <a:lnTo>
                    <a:pt x="4104" y="19240"/>
                  </a:lnTo>
                  <a:lnTo>
                    <a:pt x="5400" y="21092"/>
                  </a:lnTo>
                  <a:lnTo>
                    <a:pt x="7596" y="21600"/>
                  </a:lnTo>
                  <a:lnTo>
                    <a:pt x="7920" y="19509"/>
                  </a:lnTo>
                  <a:lnTo>
                    <a:pt x="8892" y="17656"/>
                  </a:lnTo>
                  <a:lnTo>
                    <a:pt x="12708" y="11861"/>
                  </a:lnTo>
                  <a:lnTo>
                    <a:pt x="12384" y="10008"/>
                  </a:lnTo>
                  <a:lnTo>
                    <a:pt x="12996" y="7917"/>
                  </a:lnTo>
                  <a:lnTo>
                    <a:pt x="17784" y="3944"/>
                  </a:lnTo>
                  <a:lnTo>
                    <a:pt x="20304" y="2898"/>
                  </a:lnTo>
                  <a:lnTo>
                    <a:pt x="21600" y="1315"/>
                  </a:lnTo>
                  <a:lnTo>
                    <a:pt x="19692" y="0"/>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68" name="Freeform 4"/>
            <p:cNvSpPr/>
            <p:nvPr/>
          </p:nvSpPr>
          <p:spPr>
            <a:xfrm>
              <a:off x="1138185" y="1741496"/>
              <a:ext cx="508315" cy="575701"/>
            </a:xfrm>
            <a:custGeom>
              <a:avLst/>
              <a:gdLst/>
              <a:ahLst/>
              <a:cxnLst>
                <a:cxn ang="0">
                  <a:pos x="wd2" y="hd2"/>
                </a:cxn>
                <a:cxn ang="5400000">
                  <a:pos x="wd2" y="hd2"/>
                </a:cxn>
                <a:cxn ang="10800000">
                  <a:pos x="wd2" y="hd2"/>
                </a:cxn>
                <a:cxn ang="16200000">
                  <a:pos x="wd2" y="hd2"/>
                </a:cxn>
              </a:cxnLst>
              <a:rect l="0" t="0" r="r" b="b"/>
              <a:pathLst>
                <a:path w="21600" h="21600" extrusionOk="0">
                  <a:moveTo>
                    <a:pt x="21062" y="15826"/>
                  </a:moveTo>
                  <a:lnTo>
                    <a:pt x="20351" y="15593"/>
                  </a:lnTo>
                  <a:lnTo>
                    <a:pt x="19721" y="15189"/>
                  </a:lnTo>
                  <a:lnTo>
                    <a:pt x="18828" y="14875"/>
                  </a:lnTo>
                  <a:lnTo>
                    <a:pt x="18015" y="14714"/>
                  </a:lnTo>
                  <a:lnTo>
                    <a:pt x="17477" y="15117"/>
                  </a:lnTo>
                  <a:lnTo>
                    <a:pt x="16847" y="15350"/>
                  </a:lnTo>
                  <a:lnTo>
                    <a:pt x="16137" y="15350"/>
                  </a:lnTo>
                  <a:lnTo>
                    <a:pt x="15598" y="14561"/>
                  </a:lnTo>
                  <a:lnTo>
                    <a:pt x="15324" y="13611"/>
                  </a:lnTo>
                  <a:lnTo>
                    <a:pt x="14522" y="13055"/>
                  </a:lnTo>
                  <a:lnTo>
                    <a:pt x="13720" y="12974"/>
                  </a:lnTo>
                  <a:lnTo>
                    <a:pt x="13090" y="13450"/>
                  </a:lnTo>
                  <a:lnTo>
                    <a:pt x="12643" y="14167"/>
                  </a:lnTo>
                  <a:lnTo>
                    <a:pt x="12999" y="14875"/>
                  </a:lnTo>
                  <a:lnTo>
                    <a:pt x="13537" y="15664"/>
                  </a:lnTo>
                  <a:lnTo>
                    <a:pt x="13181" y="16059"/>
                  </a:lnTo>
                  <a:lnTo>
                    <a:pt x="12552" y="16382"/>
                  </a:lnTo>
                  <a:lnTo>
                    <a:pt x="12105" y="16776"/>
                  </a:lnTo>
                  <a:lnTo>
                    <a:pt x="11293" y="17090"/>
                  </a:lnTo>
                  <a:lnTo>
                    <a:pt x="10307" y="17090"/>
                  </a:lnTo>
                  <a:lnTo>
                    <a:pt x="9769" y="17646"/>
                  </a:lnTo>
                  <a:lnTo>
                    <a:pt x="8876" y="17960"/>
                  </a:lnTo>
                  <a:lnTo>
                    <a:pt x="8073" y="18040"/>
                  </a:lnTo>
                  <a:lnTo>
                    <a:pt x="6906" y="19385"/>
                  </a:lnTo>
                  <a:lnTo>
                    <a:pt x="6276" y="20416"/>
                  </a:lnTo>
                  <a:lnTo>
                    <a:pt x="5829" y="20972"/>
                  </a:lnTo>
                  <a:lnTo>
                    <a:pt x="5291" y="21439"/>
                  </a:lnTo>
                  <a:lnTo>
                    <a:pt x="4844" y="21600"/>
                  </a:lnTo>
                  <a:lnTo>
                    <a:pt x="4753" y="21125"/>
                  </a:lnTo>
                  <a:lnTo>
                    <a:pt x="4570" y="20416"/>
                  </a:lnTo>
                  <a:lnTo>
                    <a:pt x="3950" y="20094"/>
                  </a:lnTo>
                  <a:lnTo>
                    <a:pt x="4489" y="19071"/>
                  </a:lnTo>
                  <a:lnTo>
                    <a:pt x="4123" y="18516"/>
                  </a:lnTo>
                  <a:lnTo>
                    <a:pt x="3950" y="17807"/>
                  </a:lnTo>
                  <a:lnTo>
                    <a:pt x="4489" y="17332"/>
                  </a:lnTo>
                  <a:lnTo>
                    <a:pt x="4489" y="16615"/>
                  </a:lnTo>
                  <a:lnTo>
                    <a:pt x="4123" y="16139"/>
                  </a:lnTo>
                  <a:lnTo>
                    <a:pt x="3585" y="15664"/>
                  </a:lnTo>
                  <a:lnTo>
                    <a:pt x="3047" y="15906"/>
                  </a:lnTo>
                  <a:lnTo>
                    <a:pt x="2427" y="16220"/>
                  </a:lnTo>
                  <a:lnTo>
                    <a:pt x="1706" y="16139"/>
                  </a:lnTo>
                  <a:lnTo>
                    <a:pt x="1259" y="15664"/>
                  </a:lnTo>
                  <a:lnTo>
                    <a:pt x="538" y="15512"/>
                  </a:lnTo>
                  <a:lnTo>
                    <a:pt x="0" y="14561"/>
                  </a:lnTo>
                  <a:lnTo>
                    <a:pt x="274" y="13925"/>
                  </a:lnTo>
                  <a:lnTo>
                    <a:pt x="457" y="13055"/>
                  </a:lnTo>
                  <a:lnTo>
                    <a:pt x="366" y="12741"/>
                  </a:lnTo>
                  <a:lnTo>
                    <a:pt x="366" y="11316"/>
                  </a:lnTo>
                  <a:lnTo>
                    <a:pt x="538" y="10679"/>
                  </a:lnTo>
                  <a:lnTo>
                    <a:pt x="812" y="9971"/>
                  </a:lnTo>
                  <a:lnTo>
                    <a:pt x="630" y="9415"/>
                  </a:lnTo>
                  <a:lnTo>
                    <a:pt x="812" y="8868"/>
                  </a:lnTo>
                  <a:lnTo>
                    <a:pt x="1259" y="8464"/>
                  </a:lnTo>
                  <a:lnTo>
                    <a:pt x="1076" y="7837"/>
                  </a:lnTo>
                  <a:lnTo>
                    <a:pt x="1442" y="7442"/>
                  </a:lnTo>
                  <a:lnTo>
                    <a:pt x="1168" y="6967"/>
                  </a:lnTo>
                  <a:lnTo>
                    <a:pt x="1076" y="6411"/>
                  </a:lnTo>
                  <a:lnTo>
                    <a:pt x="1076" y="5703"/>
                  </a:lnTo>
                  <a:lnTo>
                    <a:pt x="812" y="5299"/>
                  </a:lnTo>
                  <a:lnTo>
                    <a:pt x="1168" y="5147"/>
                  </a:lnTo>
                  <a:lnTo>
                    <a:pt x="1797" y="4358"/>
                  </a:lnTo>
                  <a:lnTo>
                    <a:pt x="1797" y="3560"/>
                  </a:lnTo>
                  <a:lnTo>
                    <a:pt x="2153" y="3013"/>
                  </a:lnTo>
                  <a:lnTo>
                    <a:pt x="2061" y="2134"/>
                  </a:lnTo>
                  <a:lnTo>
                    <a:pt x="2153" y="1506"/>
                  </a:lnTo>
                  <a:lnTo>
                    <a:pt x="2427" y="789"/>
                  </a:lnTo>
                  <a:lnTo>
                    <a:pt x="3047" y="637"/>
                  </a:lnTo>
                  <a:lnTo>
                    <a:pt x="3676" y="395"/>
                  </a:lnTo>
                  <a:lnTo>
                    <a:pt x="4214" y="717"/>
                  </a:lnTo>
                  <a:lnTo>
                    <a:pt x="4844" y="556"/>
                  </a:lnTo>
                  <a:lnTo>
                    <a:pt x="5291" y="161"/>
                  </a:lnTo>
                  <a:lnTo>
                    <a:pt x="5646" y="0"/>
                  </a:lnTo>
                  <a:lnTo>
                    <a:pt x="6012" y="475"/>
                  </a:lnTo>
                  <a:lnTo>
                    <a:pt x="6367" y="1345"/>
                  </a:lnTo>
                  <a:lnTo>
                    <a:pt x="5920" y="1820"/>
                  </a:lnTo>
                  <a:lnTo>
                    <a:pt x="6367" y="2457"/>
                  </a:lnTo>
                  <a:lnTo>
                    <a:pt x="6814" y="2932"/>
                  </a:lnTo>
                  <a:lnTo>
                    <a:pt x="6997" y="3327"/>
                  </a:lnTo>
                  <a:lnTo>
                    <a:pt x="7627" y="3327"/>
                  </a:lnTo>
                  <a:lnTo>
                    <a:pt x="8612" y="3560"/>
                  </a:lnTo>
                  <a:lnTo>
                    <a:pt x="8784" y="4035"/>
                  </a:lnTo>
                  <a:lnTo>
                    <a:pt x="9505" y="4358"/>
                  </a:lnTo>
                  <a:lnTo>
                    <a:pt x="10307" y="4035"/>
                  </a:lnTo>
                  <a:lnTo>
                    <a:pt x="11028" y="3479"/>
                  </a:lnTo>
                  <a:lnTo>
                    <a:pt x="11211" y="2932"/>
                  </a:lnTo>
                  <a:lnTo>
                    <a:pt x="11739" y="2771"/>
                  </a:lnTo>
                  <a:lnTo>
                    <a:pt x="12105" y="2376"/>
                  </a:lnTo>
                  <a:lnTo>
                    <a:pt x="12460" y="2932"/>
                  </a:lnTo>
                  <a:lnTo>
                    <a:pt x="13090" y="3327"/>
                  </a:lnTo>
                  <a:lnTo>
                    <a:pt x="14339" y="3479"/>
                  </a:lnTo>
                  <a:lnTo>
                    <a:pt x="14613" y="4035"/>
                  </a:lnTo>
                  <a:lnTo>
                    <a:pt x="14613" y="4671"/>
                  </a:lnTo>
                  <a:lnTo>
                    <a:pt x="15060" y="5066"/>
                  </a:lnTo>
                  <a:lnTo>
                    <a:pt x="15781" y="5380"/>
                  </a:lnTo>
                  <a:lnTo>
                    <a:pt x="15862" y="6097"/>
                  </a:lnTo>
                  <a:lnTo>
                    <a:pt x="16319" y="6886"/>
                  </a:lnTo>
                  <a:lnTo>
                    <a:pt x="16492" y="7442"/>
                  </a:lnTo>
                  <a:lnTo>
                    <a:pt x="16137" y="7917"/>
                  </a:lnTo>
                  <a:lnTo>
                    <a:pt x="15690" y="8626"/>
                  </a:lnTo>
                  <a:lnTo>
                    <a:pt x="16228" y="8939"/>
                  </a:lnTo>
                  <a:lnTo>
                    <a:pt x="17213" y="8868"/>
                  </a:lnTo>
                  <a:lnTo>
                    <a:pt x="17660" y="9334"/>
                  </a:lnTo>
                  <a:lnTo>
                    <a:pt x="17660" y="9971"/>
                  </a:lnTo>
                  <a:lnTo>
                    <a:pt x="18371" y="10051"/>
                  </a:lnTo>
                  <a:lnTo>
                    <a:pt x="18645" y="10527"/>
                  </a:lnTo>
                  <a:lnTo>
                    <a:pt x="19366" y="10446"/>
                  </a:lnTo>
                  <a:lnTo>
                    <a:pt x="19904" y="11082"/>
                  </a:lnTo>
                  <a:lnTo>
                    <a:pt x="21062" y="11154"/>
                  </a:lnTo>
                  <a:lnTo>
                    <a:pt x="21600" y="10527"/>
                  </a:lnTo>
                  <a:lnTo>
                    <a:pt x="21062" y="15826"/>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69" name="Freeform 5"/>
            <p:cNvSpPr/>
            <p:nvPr/>
          </p:nvSpPr>
          <p:spPr>
            <a:xfrm>
              <a:off x="1818360" y="1372982"/>
              <a:ext cx="843138" cy="284047"/>
            </a:xfrm>
            <a:custGeom>
              <a:avLst/>
              <a:gdLst/>
              <a:ahLst/>
              <a:cxnLst>
                <a:cxn ang="0">
                  <a:pos x="wd2" y="hd2"/>
                </a:cxn>
                <a:cxn ang="5400000">
                  <a:pos x="wd2" y="hd2"/>
                </a:cxn>
                <a:cxn ang="10800000">
                  <a:pos x="wd2" y="hd2"/>
                </a:cxn>
                <a:cxn ang="16200000">
                  <a:pos x="wd2" y="hd2"/>
                </a:cxn>
              </a:cxnLst>
              <a:rect l="0" t="0" r="r" b="b"/>
              <a:pathLst>
                <a:path w="21600" h="21600" extrusionOk="0">
                  <a:moveTo>
                    <a:pt x="0" y="18716"/>
                  </a:moveTo>
                  <a:lnTo>
                    <a:pt x="104" y="17120"/>
                  </a:lnTo>
                  <a:lnTo>
                    <a:pt x="538" y="15851"/>
                  </a:lnTo>
                  <a:lnTo>
                    <a:pt x="1187" y="14563"/>
                  </a:lnTo>
                  <a:lnTo>
                    <a:pt x="1726" y="13439"/>
                  </a:lnTo>
                  <a:lnTo>
                    <a:pt x="1995" y="12006"/>
                  </a:lnTo>
                  <a:lnTo>
                    <a:pt x="1946" y="10410"/>
                  </a:lnTo>
                  <a:lnTo>
                    <a:pt x="3182" y="2086"/>
                  </a:lnTo>
                  <a:lnTo>
                    <a:pt x="3886" y="2249"/>
                  </a:lnTo>
                  <a:lnTo>
                    <a:pt x="4155" y="1451"/>
                  </a:lnTo>
                  <a:lnTo>
                    <a:pt x="4589" y="961"/>
                  </a:lnTo>
                  <a:lnTo>
                    <a:pt x="5024" y="1922"/>
                  </a:lnTo>
                  <a:lnTo>
                    <a:pt x="5507" y="1288"/>
                  </a:lnTo>
                  <a:lnTo>
                    <a:pt x="5886" y="2086"/>
                  </a:lnTo>
                  <a:lnTo>
                    <a:pt x="6535" y="1288"/>
                  </a:lnTo>
                  <a:lnTo>
                    <a:pt x="7129" y="1922"/>
                  </a:lnTo>
                  <a:lnTo>
                    <a:pt x="7557" y="2249"/>
                  </a:lnTo>
                  <a:lnTo>
                    <a:pt x="7991" y="1759"/>
                  </a:lnTo>
                  <a:lnTo>
                    <a:pt x="8371" y="2086"/>
                  </a:lnTo>
                  <a:lnTo>
                    <a:pt x="9019" y="1759"/>
                  </a:lnTo>
                  <a:lnTo>
                    <a:pt x="9393" y="2394"/>
                  </a:lnTo>
                  <a:lnTo>
                    <a:pt x="9882" y="2720"/>
                  </a:lnTo>
                  <a:lnTo>
                    <a:pt x="10262" y="2086"/>
                  </a:lnTo>
                  <a:lnTo>
                    <a:pt x="10635" y="1759"/>
                  </a:lnTo>
                  <a:lnTo>
                    <a:pt x="10959" y="1288"/>
                  </a:lnTo>
                  <a:lnTo>
                    <a:pt x="11338" y="798"/>
                  </a:lnTo>
                  <a:lnTo>
                    <a:pt x="11877" y="490"/>
                  </a:lnTo>
                  <a:lnTo>
                    <a:pt x="12201" y="1288"/>
                  </a:lnTo>
                  <a:lnTo>
                    <a:pt x="12311" y="0"/>
                  </a:lnTo>
                  <a:lnTo>
                    <a:pt x="12740" y="798"/>
                  </a:lnTo>
                  <a:lnTo>
                    <a:pt x="13229" y="490"/>
                  </a:lnTo>
                  <a:lnTo>
                    <a:pt x="13554" y="1451"/>
                  </a:lnTo>
                  <a:lnTo>
                    <a:pt x="13933" y="1759"/>
                  </a:lnTo>
                  <a:lnTo>
                    <a:pt x="14526" y="2086"/>
                  </a:lnTo>
                  <a:lnTo>
                    <a:pt x="14955" y="3047"/>
                  </a:lnTo>
                  <a:lnTo>
                    <a:pt x="15389" y="2884"/>
                  </a:lnTo>
                  <a:lnTo>
                    <a:pt x="15714" y="2249"/>
                  </a:lnTo>
                  <a:lnTo>
                    <a:pt x="16466" y="2249"/>
                  </a:lnTo>
                  <a:lnTo>
                    <a:pt x="21600" y="18716"/>
                  </a:lnTo>
                  <a:lnTo>
                    <a:pt x="21380" y="20167"/>
                  </a:lnTo>
                  <a:lnTo>
                    <a:pt x="20951" y="20167"/>
                  </a:lnTo>
                  <a:lnTo>
                    <a:pt x="20737" y="20965"/>
                  </a:lnTo>
                  <a:lnTo>
                    <a:pt x="20034" y="20802"/>
                  </a:lnTo>
                  <a:lnTo>
                    <a:pt x="19440" y="20965"/>
                  </a:lnTo>
                  <a:lnTo>
                    <a:pt x="19006" y="20330"/>
                  </a:lnTo>
                  <a:lnTo>
                    <a:pt x="18412" y="20330"/>
                  </a:lnTo>
                  <a:lnTo>
                    <a:pt x="18253" y="19532"/>
                  </a:lnTo>
                  <a:lnTo>
                    <a:pt x="17818" y="18880"/>
                  </a:lnTo>
                  <a:lnTo>
                    <a:pt x="17384" y="18880"/>
                  </a:lnTo>
                  <a:lnTo>
                    <a:pt x="17170" y="17918"/>
                  </a:lnTo>
                  <a:lnTo>
                    <a:pt x="16846" y="16957"/>
                  </a:lnTo>
                  <a:lnTo>
                    <a:pt x="16142" y="16159"/>
                  </a:lnTo>
                  <a:lnTo>
                    <a:pt x="15603" y="16322"/>
                  </a:lnTo>
                  <a:lnTo>
                    <a:pt x="14796" y="15524"/>
                  </a:lnTo>
                  <a:lnTo>
                    <a:pt x="14257" y="16322"/>
                  </a:lnTo>
                  <a:lnTo>
                    <a:pt x="13658" y="17610"/>
                  </a:lnTo>
                  <a:lnTo>
                    <a:pt x="13119" y="17120"/>
                  </a:lnTo>
                  <a:lnTo>
                    <a:pt x="12636" y="17773"/>
                  </a:lnTo>
                  <a:lnTo>
                    <a:pt x="11877" y="17284"/>
                  </a:lnTo>
                  <a:lnTo>
                    <a:pt x="11069" y="17610"/>
                  </a:lnTo>
                  <a:lnTo>
                    <a:pt x="9882" y="16957"/>
                  </a:lnTo>
                  <a:lnTo>
                    <a:pt x="9393" y="17610"/>
                  </a:lnTo>
                  <a:lnTo>
                    <a:pt x="8744" y="16486"/>
                  </a:lnTo>
                  <a:lnTo>
                    <a:pt x="8261" y="17284"/>
                  </a:lnTo>
                  <a:lnTo>
                    <a:pt x="7722" y="17918"/>
                  </a:lnTo>
                  <a:lnTo>
                    <a:pt x="7184" y="17773"/>
                  </a:lnTo>
                  <a:lnTo>
                    <a:pt x="6804" y="18571"/>
                  </a:lnTo>
                  <a:lnTo>
                    <a:pt x="6101" y="18571"/>
                  </a:lnTo>
                  <a:lnTo>
                    <a:pt x="5721" y="18082"/>
                  </a:lnTo>
                  <a:lnTo>
                    <a:pt x="5073" y="18082"/>
                  </a:lnTo>
                  <a:lnTo>
                    <a:pt x="4644" y="18716"/>
                  </a:lnTo>
                  <a:lnTo>
                    <a:pt x="4155" y="18716"/>
                  </a:lnTo>
                  <a:lnTo>
                    <a:pt x="3996" y="19532"/>
                  </a:lnTo>
                  <a:lnTo>
                    <a:pt x="3292" y="19532"/>
                  </a:lnTo>
                  <a:lnTo>
                    <a:pt x="2864" y="20004"/>
                  </a:lnTo>
                  <a:lnTo>
                    <a:pt x="2319" y="20802"/>
                  </a:lnTo>
                  <a:lnTo>
                    <a:pt x="1836" y="21600"/>
                  </a:lnTo>
                  <a:lnTo>
                    <a:pt x="1566" y="20802"/>
                  </a:lnTo>
                  <a:lnTo>
                    <a:pt x="1242" y="20965"/>
                  </a:lnTo>
                  <a:lnTo>
                    <a:pt x="1022" y="20004"/>
                  </a:lnTo>
                  <a:lnTo>
                    <a:pt x="918" y="18880"/>
                  </a:lnTo>
                  <a:lnTo>
                    <a:pt x="538" y="18571"/>
                  </a:lnTo>
                  <a:lnTo>
                    <a:pt x="0" y="18716"/>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0" name="Freeform 6"/>
            <p:cNvSpPr/>
            <p:nvPr/>
          </p:nvSpPr>
          <p:spPr>
            <a:xfrm>
              <a:off x="2296377" y="2133176"/>
              <a:ext cx="1167432" cy="752587"/>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lnTo>
                    <a:pt x="16493" y="425"/>
                  </a:lnTo>
                  <a:lnTo>
                    <a:pt x="16493" y="850"/>
                  </a:lnTo>
                  <a:lnTo>
                    <a:pt x="16687" y="1213"/>
                  </a:lnTo>
                  <a:lnTo>
                    <a:pt x="16921" y="1453"/>
                  </a:lnTo>
                  <a:lnTo>
                    <a:pt x="17270" y="1152"/>
                  </a:lnTo>
                  <a:lnTo>
                    <a:pt x="17469" y="1638"/>
                  </a:lnTo>
                  <a:lnTo>
                    <a:pt x="17310" y="1817"/>
                  </a:lnTo>
                  <a:lnTo>
                    <a:pt x="17350" y="2365"/>
                  </a:lnTo>
                  <a:lnTo>
                    <a:pt x="17429" y="2667"/>
                  </a:lnTo>
                  <a:lnTo>
                    <a:pt x="17624" y="2783"/>
                  </a:lnTo>
                  <a:lnTo>
                    <a:pt x="17624" y="3393"/>
                  </a:lnTo>
                  <a:lnTo>
                    <a:pt x="17858" y="3571"/>
                  </a:lnTo>
                  <a:lnTo>
                    <a:pt x="17933" y="3811"/>
                  </a:lnTo>
                  <a:lnTo>
                    <a:pt x="18247" y="3996"/>
                  </a:lnTo>
                  <a:lnTo>
                    <a:pt x="18286" y="4360"/>
                  </a:lnTo>
                  <a:lnTo>
                    <a:pt x="18167" y="4723"/>
                  </a:lnTo>
                  <a:lnTo>
                    <a:pt x="17933" y="4840"/>
                  </a:lnTo>
                  <a:lnTo>
                    <a:pt x="17858" y="5265"/>
                  </a:lnTo>
                  <a:lnTo>
                    <a:pt x="17584" y="5505"/>
                  </a:lnTo>
                  <a:lnTo>
                    <a:pt x="17270" y="5628"/>
                  </a:lnTo>
                  <a:lnTo>
                    <a:pt x="15362" y="8713"/>
                  </a:lnTo>
                  <a:lnTo>
                    <a:pt x="15636" y="8953"/>
                  </a:lnTo>
                  <a:lnTo>
                    <a:pt x="15910" y="8836"/>
                  </a:lnTo>
                  <a:lnTo>
                    <a:pt x="16144" y="9138"/>
                  </a:lnTo>
                  <a:lnTo>
                    <a:pt x="16532" y="8836"/>
                  </a:lnTo>
                  <a:lnTo>
                    <a:pt x="16647" y="9076"/>
                  </a:lnTo>
                  <a:lnTo>
                    <a:pt x="16881" y="9076"/>
                  </a:lnTo>
                  <a:lnTo>
                    <a:pt x="17036" y="9378"/>
                  </a:lnTo>
                  <a:lnTo>
                    <a:pt x="17036" y="9981"/>
                  </a:lnTo>
                  <a:lnTo>
                    <a:pt x="17235" y="10228"/>
                  </a:lnTo>
                  <a:lnTo>
                    <a:pt x="17504" y="9926"/>
                  </a:lnTo>
                  <a:lnTo>
                    <a:pt x="17544" y="10289"/>
                  </a:lnTo>
                  <a:lnTo>
                    <a:pt x="17778" y="10529"/>
                  </a:lnTo>
                  <a:lnTo>
                    <a:pt x="18013" y="10529"/>
                  </a:lnTo>
                  <a:lnTo>
                    <a:pt x="18167" y="10954"/>
                  </a:lnTo>
                  <a:lnTo>
                    <a:pt x="18441" y="11256"/>
                  </a:lnTo>
                  <a:lnTo>
                    <a:pt x="18755" y="11496"/>
                  </a:lnTo>
                  <a:lnTo>
                    <a:pt x="18795" y="11797"/>
                  </a:lnTo>
                  <a:lnTo>
                    <a:pt x="19064" y="11982"/>
                  </a:lnTo>
                  <a:lnTo>
                    <a:pt x="19263" y="12462"/>
                  </a:lnTo>
                  <a:lnTo>
                    <a:pt x="19183" y="12826"/>
                  </a:lnTo>
                  <a:lnTo>
                    <a:pt x="19338" y="13189"/>
                  </a:lnTo>
                  <a:lnTo>
                    <a:pt x="19378" y="13552"/>
                  </a:lnTo>
                  <a:lnTo>
                    <a:pt x="19457" y="14039"/>
                  </a:lnTo>
                  <a:lnTo>
                    <a:pt x="19806" y="13730"/>
                  </a:lnTo>
                  <a:lnTo>
                    <a:pt x="19806" y="14156"/>
                  </a:lnTo>
                  <a:lnTo>
                    <a:pt x="19961" y="14457"/>
                  </a:lnTo>
                  <a:lnTo>
                    <a:pt x="19886" y="14944"/>
                  </a:lnTo>
                  <a:lnTo>
                    <a:pt x="19766" y="15307"/>
                  </a:lnTo>
                  <a:lnTo>
                    <a:pt x="20080" y="15849"/>
                  </a:lnTo>
                  <a:lnTo>
                    <a:pt x="20195" y="16150"/>
                  </a:lnTo>
                  <a:lnTo>
                    <a:pt x="20389" y="16335"/>
                  </a:lnTo>
                  <a:lnTo>
                    <a:pt x="20389" y="17124"/>
                  </a:lnTo>
                  <a:lnTo>
                    <a:pt x="20743" y="17364"/>
                  </a:lnTo>
                  <a:lnTo>
                    <a:pt x="20743" y="17665"/>
                  </a:lnTo>
                  <a:lnTo>
                    <a:pt x="20898" y="17843"/>
                  </a:lnTo>
                  <a:lnTo>
                    <a:pt x="20822" y="18268"/>
                  </a:lnTo>
                  <a:lnTo>
                    <a:pt x="20977" y="18693"/>
                  </a:lnTo>
                  <a:lnTo>
                    <a:pt x="21211" y="19057"/>
                  </a:lnTo>
                  <a:lnTo>
                    <a:pt x="21132" y="19783"/>
                  </a:lnTo>
                  <a:lnTo>
                    <a:pt x="21406" y="19962"/>
                  </a:lnTo>
                  <a:lnTo>
                    <a:pt x="21600" y="20263"/>
                  </a:lnTo>
                  <a:lnTo>
                    <a:pt x="21406" y="20750"/>
                  </a:lnTo>
                  <a:lnTo>
                    <a:pt x="21600" y="21477"/>
                  </a:lnTo>
                  <a:lnTo>
                    <a:pt x="21171" y="21415"/>
                  </a:lnTo>
                  <a:lnTo>
                    <a:pt x="20783" y="21600"/>
                  </a:lnTo>
                  <a:lnTo>
                    <a:pt x="20314" y="21538"/>
                  </a:lnTo>
                  <a:lnTo>
                    <a:pt x="20275" y="21113"/>
                  </a:lnTo>
                  <a:lnTo>
                    <a:pt x="20195" y="20572"/>
                  </a:lnTo>
                  <a:lnTo>
                    <a:pt x="20314" y="19900"/>
                  </a:lnTo>
                  <a:lnTo>
                    <a:pt x="20155" y="19057"/>
                  </a:lnTo>
                  <a:lnTo>
                    <a:pt x="19806" y="18454"/>
                  </a:lnTo>
                  <a:lnTo>
                    <a:pt x="19766" y="17789"/>
                  </a:lnTo>
                  <a:lnTo>
                    <a:pt x="19572" y="17000"/>
                  </a:lnTo>
                  <a:lnTo>
                    <a:pt x="19104" y="16575"/>
                  </a:lnTo>
                  <a:lnTo>
                    <a:pt x="18870" y="15972"/>
                  </a:lnTo>
                  <a:lnTo>
                    <a:pt x="18675" y="15067"/>
                  </a:lnTo>
                  <a:lnTo>
                    <a:pt x="18441" y="14457"/>
                  </a:lnTo>
                  <a:lnTo>
                    <a:pt x="18052" y="14156"/>
                  </a:lnTo>
                  <a:lnTo>
                    <a:pt x="17584" y="14279"/>
                  </a:lnTo>
                  <a:lnTo>
                    <a:pt x="17195" y="14882"/>
                  </a:lnTo>
                  <a:lnTo>
                    <a:pt x="16767" y="15369"/>
                  </a:lnTo>
                  <a:lnTo>
                    <a:pt x="16219" y="16459"/>
                  </a:lnTo>
                  <a:lnTo>
                    <a:pt x="15870" y="16575"/>
                  </a:lnTo>
                  <a:lnTo>
                    <a:pt x="15556" y="16939"/>
                  </a:lnTo>
                  <a:lnTo>
                    <a:pt x="15636" y="17487"/>
                  </a:lnTo>
                  <a:lnTo>
                    <a:pt x="15790" y="17789"/>
                  </a:lnTo>
                  <a:lnTo>
                    <a:pt x="15441" y="17665"/>
                  </a:lnTo>
                  <a:lnTo>
                    <a:pt x="15128" y="17425"/>
                  </a:lnTo>
                  <a:lnTo>
                    <a:pt x="14973" y="16939"/>
                  </a:lnTo>
                  <a:lnTo>
                    <a:pt x="14814" y="16459"/>
                  </a:lnTo>
                  <a:lnTo>
                    <a:pt x="14544" y="16212"/>
                  </a:lnTo>
                  <a:lnTo>
                    <a:pt x="14270" y="16274"/>
                  </a:lnTo>
                  <a:lnTo>
                    <a:pt x="14036" y="16760"/>
                  </a:lnTo>
                  <a:lnTo>
                    <a:pt x="13921" y="17179"/>
                  </a:lnTo>
                  <a:lnTo>
                    <a:pt x="14116" y="17364"/>
                  </a:lnTo>
                  <a:lnTo>
                    <a:pt x="14151" y="17665"/>
                  </a:lnTo>
                  <a:lnTo>
                    <a:pt x="14465" y="18029"/>
                  </a:lnTo>
                  <a:lnTo>
                    <a:pt x="7718" y="18392"/>
                  </a:lnTo>
                  <a:lnTo>
                    <a:pt x="7330" y="18392"/>
                  </a:lnTo>
                  <a:lnTo>
                    <a:pt x="7095" y="18207"/>
                  </a:lnTo>
                  <a:lnTo>
                    <a:pt x="6786" y="18090"/>
                  </a:lnTo>
                  <a:lnTo>
                    <a:pt x="6552" y="18392"/>
                  </a:lnTo>
                  <a:lnTo>
                    <a:pt x="6199" y="18392"/>
                  </a:lnTo>
                  <a:lnTo>
                    <a:pt x="5850" y="18454"/>
                  </a:lnTo>
                  <a:lnTo>
                    <a:pt x="5690" y="18693"/>
                  </a:lnTo>
                  <a:lnTo>
                    <a:pt x="5421" y="18693"/>
                  </a:lnTo>
                  <a:lnTo>
                    <a:pt x="5227" y="18454"/>
                  </a:lnTo>
                  <a:lnTo>
                    <a:pt x="5028" y="18330"/>
                  </a:lnTo>
                  <a:lnTo>
                    <a:pt x="4599" y="18392"/>
                  </a:lnTo>
                  <a:lnTo>
                    <a:pt x="4330" y="18330"/>
                  </a:lnTo>
                  <a:lnTo>
                    <a:pt x="4096" y="17843"/>
                  </a:lnTo>
                  <a:lnTo>
                    <a:pt x="3901" y="17542"/>
                  </a:lnTo>
                  <a:lnTo>
                    <a:pt x="3627" y="17364"/>
                  </a:lnTo>
                  <a:lnTo>
                    <a:pt x="3627" y="17000"/>
                  </a:lnTo>
                  <a:lnTo>
                    <a:pt x="3861" y="16760"/>
                  </a:lnTo>
                  <a:lnTo>
                    <a:pt x="3901" y="16397"/>
                  </a:lnTo>
                  <a:lnTo>
                    <a:pt x="3861" y="15910"/>
                  </a:lnTo>
                  <a:lnTo>
                    <a:pt x="4016" y="15547"/>
                  </a:lnTo>
                  <a:lnTo>
                    <a:pt x="4330" y="15245"/>
                  </a:lnTo>
                  <a:lnTo>
                    <a:pt x="4484" y="14882"/>
                  </a:lnTo>
                  <a:lnTo>
                    <a:pt x="4405" y="14457"/>
                  </a:lnTo>
                  <a:lnTo>
                    <a:pt x="4210" y="14341"/>
                  </a:lnTo>
                  <a:lnTo>
                    <a:pt x="3976" y="14642"/>
                  </a:lnTo>
                  <a:lnTo>
                    <a:pt x="3742" y="14519"/>
                  </a:lnTo>
                  <a:lnTo>
                    <a:pt x="3548" y="14759"/>
                  </a:lnTo>
                  <a:lnTo>
                    <a:pt x="3159" y="14704"/>
                  </a:lnTo>
                  <a:lnTo>
                    <a:pt x="2965" y="15006"/>
                  </a:lnTo>
                  <a:lnTo>
                    <a:pt x="2302" y="14581"/>
                  </a:lnTo>
                  <a:lnTo>
                    <a:pt x="2028" y="15067"/>
                  </a:lnTo>
                  <a:lnTo>
                    <a:pt x="1834" y="14704"/>
                  </a:lnTo>
                  <a:lnTo>
                    <a:pt x="1520" y="14519"/>
                  </a:lnTo>
                  <a:lnTo>
                    <a:pt x="1246" y="14519"/>
                  </a:lnTo>
                  <a:lnTo>
                    <a:pt x="1131" y="13854"/>
                  </a:lnTo>
                  <a:lnTo>
                    <a:pt x="976" y="13491"/>
                  </a:lnTo>
                  <a:lnTo>
                    <a:pt x="782" y="13127"/>
                  </a:lnTo>
                  <a:lnTo>
                    <a:pt x="548" y="12826"/>
                  </a:lnTo>
                  <a:lnTo>
                    <a:pt x="234" y="12826"/>
                  </a:lnTo>
                  <a:lnTo>
                    <a:pt x="0" y="12586"/>
                  </a:lnTo>
                  <a:lnTo>
                    <a:pt x="1714" y="10707"/>
                  </a:lnTo>
                  <a:lnTo>
                    <a:pt x="1988" y="10468"/>
                  </a:lnTo>
                  <a:lnTo>
                    <a:pt x="2377" y="10344"/>
                  </a:lnTo>
                  <a:lnTo>
                    <a:pt x="2571" y="9803"/>
                  </a:lnTo>
                  <a:lnTo>
                    <a:pt x="2925" y="9679"/>
                  </a:lnTo>
                  <a:lnTo>
                    <a:pt x="2965" y="9199"/>
                  </a:lnTo>
                  <a:lnTo>
                    <a:pt x="2925" y="8953"/>
                  </a:lnTo>
                  <a:lnTo>
                    <a:pt x="3119" y="8713"/>
                  </a:lnTo>
                  <a:lnTo>
                    <a:pt x="2885" y="8349"/>
                  </a:lnTo>
                  <a:lnTo>
                    <a:pt x="3119" y="7924"/>
                  </a:lnTo>
                  <a:lnTo>
                    <a:pt x="3353" y="7623"/>
                  </a:lnTo>
                  <a:lnTo>
                    <a:pt x="3667" y="7684"/>
                  </a:lnTo>
                  <a:lnTo>
                    <a:pt x="3627" y="7321"/>
                  </a:lnTo>
                  <a:lnTo>
                    <a:pt x="3702" y="7019"/>
                  </a:lnTo>
                  <a:lnTo>
                    <a:pt x="3468" y="6656"/>
                  </a:lnTo>
                  <a:lnTo>
                    <a:pt x="3702" y="6293"/>
                  </a:lnTo>
                  <a:lnTo>
                    <a:pt x="4016" y="6231"/>
                  </a:lnTo>
                  <a:lnTo>
                    <a:pt x="4250" y="5930"/>
                  </a:lnTo>
                  <a:lnTo>
                    <a:pt x="4445" y="6293"/>
                  </a:lnTo>
                  <a:lnTo>
                    <a:pt x="4679" y="6115"/>
                  </a:lnTo>
                  <a:lnTo>
                    <a:pt x="4599" y="5690"/>
                  </a:lnTo>
                  <a:lnTo>
                    <a:pt x="4913" y="5813"/>
                  </a:lnTo>
                  <a:lnTo>
                    <a:pt x="5028" y="5566"/>
                  </a:lnTo>
                  <a:lnTo>
                    <a:pt x="5068" y="5203"/>
                  </a:lnTo>
                  <a:lnTo>
                    <a:pt x="5302" y="5203"/>
                  </a:lnTo>
                  <a:lnTo>
                    <a:pt x="5421" y="4840"/>
                  </a:lnTo>
                  <a:lnTo>
                    <a:pt x="5690" y="4840"/>
                  </a:lnTo>
                  <a:lnTo>
                    <a:pt x="5690" y="4600"/>
                  </a:lnTo>
                  <a:lnTo>
                    <a:pt x="6123" y="4723"/>
                  </a:lnTo>
                  <a:lnTo>
                    <a:pt x="6433" y="4661"/>
                  </a:lnTo>
                  <a:lnTo>
                    <a:pt x="6433" y="4298"/>
                  </a:lnTo>
                  <a:lnTo>
                    <a:pt x="6472" y="3811"/>
                  </a:lnTo>
                  <a:lnTo>
                    <a:pt x="6627" y="3695"/>
                  </a:lnTo>
                  <a:lnTo>
                    <a:pt x="6861" y="3996"/>
                  </a:lnTo>
                  <a:lnTo>
                    <a:pt x="7095" y="3571"/>
                  </a:lnTo>
                  <a:lnTo>
                    <a:pt x="7409" y="3811"/>
                  </a:lnTo>
                  <a:lnTo>
                    <a:pt x="7718" y="3811"/>
                  </a:lnTo>
                  <a:lnTo>
                    <a:pt x="8072" y="3510"/>
                  </a:lnTo>
                  <a:lnTo>
                    <a:pt x="8266" y="3873"/>
                  </a:lnTo>
                  <a:lnTo>
                    <a:pt x="8500" y="3695"/>
                  </a:lnTo>
                  <a:lnTo>
                    <a:pt x="8615" y="3996"/>
                  </a:lnTo>
                  <a:lnTo>
                    <a:pt x="8889" y="3811"/>
                  </a:lnTo>
                  <a:lnTo>
                    <a:pt x="9163" y="3996"/>
                  </a:lnTo>
                  <a:lnTo>
                    <a:pt x="9357" y="3633"/>
                  </a:lnTo>
                  <a:lnTo>
                    <a:pt x="10060" y="3633"/>
                  </a:lnTo>
                  <a:lnTo>
                    <a:pt x="10254" y="3270"/>
                  </a:lnTo>
                  <a:lnTo>
                    <a:pt x="10528" y="3332"/>
                  </a:lnTo>
                  <a:lnTo>
                    <a:pt x="10643" y="2907"/>
                  </a:lnTo>
                  <a:lnTo>
                    <a:pt x="11032" y="3030"/>
                  </a:lnTo>
                  <a:lnTo>
                    <a:pt x="11306" y="2783"/>
                  </a:lnTo>
                  <a:lnTo>
                    <a:pt x="12322" y="2783"/>
                  </a:lnTo>
                  <a:lnTo>
                    <a:pt x="12243" y="2365"/>
                  </a:lnTo>
                  <a:lnTo>
                    <a:pt x="12631" y="2242"/>
                  </a:lnTo>
                  <a:lnTo>
                    <a:pt x="12865" y="2002"/>
                  </a:lnTo>
                  <a:lnTo>
                    <a:pt x="12826" y="1638"/>
                  </a:lnTo>
                  <a:lnTo>
                    <a:pt x="13219" y="1638"/>
                  </a:lnTo>
                  <a:lnTo>
                    <a:pt x="13254" y="1337"/>
                  </a:lnTo>
                  <a:lnTo>
                    <a:pt x="13488" y="1213"/>
                  </a:lnTo>
                  <a:lnTo>
                    <a:pt x="13802" y="1213"/>
                  </a:lnTo>
                  <a:lnTo>
                    <a:pt x="14036" y="1028"/>
                  </a:lnTo>
                  <a:lnTo>
                    <a:pt x="14310" y="1152"/>
                  </a:lnTo>
                  <a:lnTo>
                    <a:pt x="14584" y="1213"/>
                  </a:lnTo>
                  <a:lnTo>
                    <a:pt x="14893" y="1152"/>
                  </a:lnTo>
                  <a:lnTo>
                    <a:pt x="15282" y="1213"/>
                  </a:lnTo>
                  <a:lnTo>
                    <a:pt x="15516" y="1275"/>
                  </a:lnTo>
                  <a:lnTo>
                    <a:pt x="15985" y="727"/>
                  </a:lnTo>
                  <a:lnTo>
                    <a:pt x="16338" y="0"/>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1" name="Freeform 7"/>
            <p:cNvSpPr/>
            <p:nvPr/>
          </p:nvSpPr>
          <p:spPr>
            <a:xfrm>
              <a:off x="2212145" y="1568821"/>
              <a:ext cx="1013708" cy="952639"/>
            </a:xfrm>
            <a:custGeom>
              <a:avLst/>
              <a:gdLst/>
              <a:ahLst/>
              <a:cxnLst>
                <a:cxn ang="0">
                  <a:pos x="wd2" y="hd2"/>
                </a:cxn>
                <a:cxn ang="5400000">
                  <a:pos x="wd2" y="hd2"/>
                </a:cxn>
                <a:cxn ang="10800000">
                  <a:pos x="wd2" y="hd2"/>
                </a:cxn>
                <a:cxn ang="16200000">
                  <a:pos x="wd2" y="hd2"/>
                </a:cxn>
              </a:cxnLst>
              <a:rect l="0" t="0" r="r" b="b"/>
              <a:pathLst>
                <a:path w="21600" h="21600" extrusionOk="0">
                  <a:moveTo>
                    <a:pt x="20521" y="12712"/>
                  </a:moveTo>
                  <a:lnTo>
                    <a:pt x="20613" y="12474"/>
                  </a:lnTo>
                  <a:lnTo>
                    <a:pt x="20389" y="12376"/>
                  </a:lnTo>
                  <a:lnTo>
                    <a:pt x="20654" y="11899"/>
                  </a:lnTo>
                  <a:lnTo>
                    <a:pt x="20567" y="11612"/>
                  </a:lnTo>
                  <a:lnTo>
                    <a:pt x="20343" y="11374"/>
                  </a:lnTo>
                  <a:lnTo>
                    <a:pt x="20430" y="10897"/>
                  </a:lnTo>
                  <a:lnTo>
                    <a:pt x="20343" y="10513"/>
                  </a:lnTo>
                  <a:lnTo>
                    <a:pt x="20028" y="10085"/>
                  </a:lnTo>
                  <a:lnTo>
                    <a:pt x="19804" y="9798"/>
                  </a:lnTo>
                  <a:lnTo>
                    <a:pt x="19626" y="9365"/>
                  </a:lnTo>
                  <a:lnTo>
                    <a:pt x="19712" y="9029"/>
                  </a:lnTo>
                  <a:lnTo>
                    <a:pt x="19850" y="8698"/>
                  </a:lnTo>
                  <a:lnTo>
                    <a:pt x="19804" y="8173"/>
                  </a:lnTo>
                  <a:lnTo>
                    <a:pt x="19712" y="7837"/>
                  </a:lnTo>
                  <a:lnTo>
                    <a:pt x="19890" y="7550"/>
                  </a:lnTo>
                  <a:lnTo>
                    <a:pt x="19804" y="7166"/>
                  </a:lnTo>
                  <a:lnTo>
                    <a:pt x="19982" y="6927"/>
                  </a:lnTo>
                  <a:lnTo>
                    <a:pt x="19850" y="6689"/>
                  </a:lnTo>
                  <a:lnTo>
                    <a:pt x="19982" y="6402"/>
                  </a:lnTo>
                  <a:lnTo>
                    <a:pt x="19758" y="6115"/>
                  </a:lnTo>
                  <a:lnTo>
                    <a:pt x="19850" y="5925"/>
                  </a:lnTo>
                  <a:lnTo>
                    <a:pt x="19534" y="5779"/>
                  </a:lnTo>
                  <a:lnTo>
                    <a:pt x="19534" y="5492"/>
                  </a:lnTo>
                  <a:lnTo>
                    <a:pt x="19850" y="5254"/>
                  </a:lnTo>
                  <a:lnTo>
                    <a:pt x="20073" y="4967"/>
                  </a:lnTo>
                  <a:lnTo>
                    <a:pt x="20613" y="4393"/>
                  </a:lnTo>
                  <a:lnTo>
                    <a:pt x="20791" y="4154"/>
                  </a:lnTo>
                  <a:lnTo>
                    <a:pt x="20654" y="3824"/>
                  </a:lnTo>
                  <a:lnTo>
                    <a:pt x="20521" y="3537"/>
                  </a:lnTo>
                  <a:lnTo>
                    <a:pt x="20699" y="3201"/>
                  </a:lnTo>
                  <a:lnTo>
                    <a:pt x="20567" y="2865"/>
                  </a:lnTo>
                  <a:lnTo>
                    <a:pt x="20791" y="2340"/>
                  </a:lnTo>
                  <a:lnTo>
                    <a:pt x="21015" y="2053"/>
                  </a:lnTo>
                  <a:lnTo>
                    <a:pt x="21239" y="1674"/>
                  </a:lnTo>
                  <a:lnTo>
                    <a:pt x="21600" y="1387"/>
                  </a:lnTo>
                  <a:lnTo>
                    <a:pt x="21554" y="1051"/>
                  </a:lnTo>
                  <a:lnTo>
                    <a:pt x="21239" y="953"/>
                  </a:lnTo>
                  <a:lnTo>
                    <a:pt x="21061" y="617"/>
                  </a:lnTo>
                  <a:lnTo>
                    <a:pt x="21239" y="428"/>
                  </a:lnTo>
                  <a:lnTo>
                    <a:pt x="20969" y="190"/>
                  </a:lnTo>
                  <a:lnTo>
                    <a:pt x="20613" y="0"/>
                  </a:lnTo>
                  <a:lnTo>
                    <a:pt x="20206" y="0"/>
                  </a:lnTo>
                  <a:lnTo>
                    <a:pt x="19936" y="49"/>
                  </a:lnTo>
                  <a:lnTo>
                    <a:pt x="19443" y="190"/>
                  </a:lnTo>
                  <a:lnTo>
                    <a:pt x="19127" y="379"/>
                  </a:lnTo>
                  <a:lnTo>
                    <a:pt x="18725" y="330"/>
                  </a:lnTo>
                  <a:lnTo>
                    <a:pt x="18364" y="141"/>
                  </a:lnTo>
                  <a:lnTo>
                    <a:pt x="18008" y="141"/>
                  </a:lnTo>
                  <a:lnTo>
                    <a:pt x="17646" y="330"/>
                  </a:lnTo>
                  <a:lnTo>
                    <a:pt x="17468" y="574"/>
                  </a:lnTo>
                  <a:lnTo>
                    <a:pt x="17020" y="617"/>
                  </a:lnTo>
                  <a:lnTo>
                    <a:pt x="16613" y="477"/>
                  </a:lnTo>
                  <a:lnTo>
                    <a:pt x="16211" y="666"/>
                  </a:lnTo>
                  <a:lnTo>
                    <a:pt x="15942" y="861"/>
                  </a:lnTo>
                  <a:lnTo>
                    <a:pt x="15224" y="715"/>
                  </a:lnTo>
                  <a:lnTo>
                    <a:pt x="14324" y="953"/>
                  </a:lnTo>
                  <a:lnTo>
                    <a:pt x="14008" y="861"/>
                  </a:lnTo>
                  <a:lnTo>
                    <a:pt x="13474" y="666"/>
                  </a:lnTo>
                  <a:lnTo>
                    <a:pt x="12349" y="666"/>
                  </a:lnTo>
                  <a:lnTo>
                    <a:pt x="11810" y="617"/>
                  </a:lnTo>
                  <a:lnTo>
                    <a:pt x="11449" y="574"/>
                  </a:lnTo>
                  <a:lnTo>
                    <a:pt x="11271" y="861"/>
                  </a:lnTo>
                  <a:lnTo>
                    <a:pt x="11001" y="1192"/>
                  </a:lnTo>
                  <a:lnTo>
                    <a:pt x="10599" y="1387"/>
                  </a:lnTo>
                  <a:lnTo>
                    <a:pt x="10329" y="1240"/>
                  </a:lnTo>
                  <a:lnTo>
                    <a:pt x="10105" y="953"/>
                  </a:lnTo>
                  <a:lnTo>
                    <a:pt x="9922" y="1143"/>
                  </a:lnTo>
                  <a:lnTo>
                    <a:pt x="9566" y="1143"/>
                  </a:lnTo>
                  <a:lnTo>
                    <a:pt x="9383" y="1576"/>
                  </a:lnTo>
                  <a:lnTo>
                    <a:pt x="9027" y="1576"/>
                  </a:lnTo>
                  <a:lnTo>
                    <a:pt x="8849" y="1814"/>
                  </a:lnTo>
                  <a:lnTo>
                    <a:pt x="8263" y="1766"/>
                  </a:lnTo>
                  <a:lnTo>
                    <a:pt x="7770" y="1814"/>
                  </a:lnTo>
                  <a:lnTo>
                    <a:pt x="7363" y="1576"/>
                  </a:lnTo>
                  <a:lnTo>
                    <a:pt x="7322" y="1863"/>
                  </a:lnTo>
                  <a:lnTo>
                    <a:pt x="7052" y="2004"/>
                  </a:lnTo>
                  <a:lnTo>
                    <a:pt x="6915" y="2389"/>
                  </a:lnTo>
                  <a:lnTo>
                    <a:pt x="6600" y="2578"/>
                  </a:lnTo>
                  <a:lnTo>
                    <a:pt x="6513" y="2865"/>
                  </a:lnTo>
                  <a:lnTo>
                    <a:pt x="6289" y="3104"/>
                  </a:lnTo>
                  <a:lnTo>
                    <a:pt x="6289" y="3391"/>
                  </a:lnTo>
                  <a:lnTo>
                    <a:pt x="5974" y="3629"/>
                  </a:lnTo>
                  <a:lnTo>
                    <a:pt x="5928" y="3916"/>
                  </a:lnTo>
                  <a:lnTo>
                    <a:pt x="5612" y="4154"/>
                  </a:lnTo>
                  <a:lnTo>
                    <a:pt x="5480" y="4393"/>
                  </a:lnTo>
                  <a:lnTo>
                    <a:pt x="5073" y="4441"/>
                  </a:lnTo>
                  <a:lnTo>
                    <a:pt x="4717" y="4588"/>
                  </a:lnTo>
                  <a:lnTo>
                    <a:pt x="4178" y="4588"/>
                  </a:lnTo>
                  <a:lnTo>
                    <a:pt x="3638" y="4967"/>
                  </a:lnTo>
                  <a:lnTo>
                    <a:pt x="3145" y="5303"/>
                  </a:lnTo>
                  <a:lnTo>
                    <a:pt x="2783" y="5541"/>
                  </a:lnTo>
                  <a:lnTo>
                    <a:pt x="2381" y="5828"/>
                  </a:lnTo>
                  <a:lnTo>
                    <a:pt x="2244" y="6353"/>
                  </a:lnTo>
                  <a:lnTo>
                    <a:pt x="1974" y="6592"/>
                  </a:lnTo>
                  <a:lnTo>
                    <a:pt x="1527" y="6879"/>
                  </a:lnTo>
                  <a:lnTo>
                    <a:pt x="1170" y="7166"/>
                  </a:lnTo>
                  <a:lnTo>
                    <a:pt x="763" y="7404"/>
                  </a:lnTo>
                  <a:lnTo>
                    <a:pt x="539" y="8027"/>
                  </a:lnTo>
                  <a:lnTo>
                    <a:pt x="315" y="8460"/>
                  </a:lnTo>
                  <a:lnTo>
                    <a:pt x="0" y="8742"/>
                  </a:lnTo>
                  <a:lnTo>
                    <a:pt x="361" y="20977"/>
                  </a:lnTo>
                  <a:lnTo>
                    <a:pt x="585" y="21172"/>
                  </a:lnTo>
                  <a:lnTo>
                    <a:pt x="987" y="21075"/>
                  </a:lnTo>
                  <a:lnTo>
                    <a:pt x="1211" y="21215"/>
                  </a:lnTo>
                  <a:lnTo>
                    <a:pt x="1664" y="21172"/>
                  </a:lnTo>
                  <a:lnTo>
                    <a:pt x="1705" y="21410"/>
                  </a:lnTo>
                  <a:lnTo>
                    <a:pt x="2112" y="21362"/>
                  </a:lnTo>
                  <a:lnTo>
                    <a:pt x="2112" y="21551"/>
                  </a:lnTo>
                  <a:lnTo>
                    <a:pt x="2559" y="21410"/>
                  </a:lnTo>
                  <a:lnTo>
                    <a:pt x="2697" y="21600"/>
                  </a:lnTo>
                  <a:lnTo>
                    <a:pt x="3007" y="21313"/>
                  </a:lnTo>
                  <a:lnTo>
                    <a:pt x="2961" y="21026"/>
                  </a:lnTo>
                  <a:lnTo>
                    <a:pt x="3190" y="20788"/>
                  </a:lnTo>
                  <a:lnTo>
                    <a:pt x="3638" y="20934"/>
                  </a:lnTo>
                  <a:lnTo>
                    <a:pt x="3770" y="21264"/>
                  </a:lnTo>
                  <a:lnTo>
                    <a:pt x="4086" y="21075"/>
                  </a:lnTo>
                  <a:lnTo>
                    <a:pt x="4534" y="20977"/>
                  </a:lnTo>
                  <a:lnTo>
                    <a:pt x="4758" y="20549"/>
                  </a:lnTo>
                  <a:lnTo>
                    <a:pt x="5165" y="20452"/>
                  </a:lnTo>
                  <a:lnTo>
                    <a:pt x="5210" y="20073"/>
                  </a:lnTo>
                  <a:lnTo>
                    <a:pt x="5165" y="19878"/>
                  </a:lnTo>
                  <a:lnTo>
                    <a:pt x="5389" y="19688"/>
                  </a:lnTo>
                  <a:lnTo>
                    <a:pt x="5119" y="19401"/>
                  </a:lnTo>
                  <a:lnTo>
                    <a:pt x="5389" y="19065"/>
                  </a:lnTo>
                  <a:lnTo>
                    <a:pt x="5658" y="18827"/>
                  </a:lnTo>
                  <a:lnTo>
                    <a:pt x="6020" y="18876"/>
                  </a:lnTo>
                  <a:lnTo>
                    <a:pt x="5974" y="18589"/>
                  </a:lnTo>
                  <a:lnTo>
                    <a:pt x="6060" y="18350"/>
                  </a:lnTo>
                  <a:lnTo>
                    <a:pt x="5791" y="18063"/>
                  </a:lnTo>
                  <a:lnTo>
                    <a:pt x="6060" y="17776"/>
                  </a:lnTo>
                  <a:lnTo>
                    <a:pt x="6421" y="17727"/>
                  </a:lnTo>
                  <a:lnTo>
                    <a:pt x="6691" y="17489"/>
                  </a:lnTo>
                  <a:lnTo>
                    <a:pt x="6915" y="17776"/>
                  </a:lnTo>
                  <a:lnTo>
                    <a:pt x="7185" y="17635"/>
                  </a:lnTo>
                  <a:lnTo>
                    <a:pt x="7093" y="17299"/>
                  </a:lnTo>
                  <a:lnTo>
                    <a:pt x="7454" y="17397"/>
                  </a:lnTo>
                  <a:lnTo>
                    <a:pt x="7587" y="17202"/>
                  </a:lnTo>
                  <a:lnTo>
                    <a:pt x="7633" y="16915"/>
                  </a:lnTo>
                  <a:lnTo>
                    <a:pt x="7902" y="16915"/>
                  </a:lnTo>
                  <a:lnTo>
                    <a:pt x="8040" y="16628"/>
                  </a:lnTo>
                  <a:lnTo>
                    <a:pt x="8350" y="16628"/>
                  </a:lnTo>
                  <a:lnTo>
                    <a:pt x="8350" y="16438"/>
                  </a:lnTo>
                  <a:lnTo>
                    <a:pt x="8849" y="16536"/>
                  </a:lnTo>
                  <a:lnTo>
                    <a:pt x="9205" y="16487"/>
                  </a:lnTo>
                  <a:lnTo>
                    <a:pt x="9205" y="16200"/>
                  </a:lnTo>
                  <a:lnTo>
                    <a:pt x="9251" y="15815"/>
                  </a:lnTo>
                  <a:lnTo>
                    <a:pt x="9429" y="15723"/>
                  </a:lnTo>
                  <a:lnTo>
                    <a:pt x="9698" y="15962"/>
                  </a:lnTo>
                  <a:lnTo>
                    <a:pt x="9968" y="15626"/>
                  </a:lnTo>
                  <a:lnTo>
                    <a:pt x="10329" y="15815"/>
                  </a:lnTo>
                  <a:lnTo>
                    <a:pt x="10686" y="15815"/>
                  </a:lnTo>
                  <a:lnTo>
                    <a:pt x="11093" y="15577"/>
                  </a:lnTo>
                  <a:lnTo>
                    <a:pt x="11316" y="15864"/>
                  </a:lnTo>
                  <a:lnTo>
                    <a:pt x="11586" y="15723"/>
                  </a:lnTo>
                  <a:lnTo>
                    <a:pt x="11718" y="15962"/>
                  </a:lnTo>
                  <a:lnTo>
                    <a:pt x="12034" y="15815"/>
                  </a:lnTo>
                  <a:lnTo>
                    <a:pt x="12349" y="15962"/>
                  </a:lnTo>
                  <a:lnTo>
                    <a:pt x="12573" y="15675"/>
                  </a:lnTo>
                  <a:lnTo>
                    <a:pt x="13382" y="15675"/>
                  </a:lnTo>
                  <a:lnTo>
                    <a:pt x="13606" y="15388"/>
                  </a:lnTo>
                  <a:lnTo>
                    <a:pt x="13922" y="15436"/>
                  </a:lnTo>
                  <a:lnTo>
                    <a:pt x="14054" y="15101"/>
                  </a:lnTo>
                  <a:lnTo>
                    <a:pt x="14502" y="15198"/>
                  </a:lnTo>
                  <a:lnTo>
                    <a:pt x="14817" y="15003"/>
                  </a:lnTo>
                  <a:lnTo>
                    <a:pt x="15988" y="15003"/>
                  </a:lnTo>
                  <a:lnTo>
                    <a:pt x="15896" y="14673"/>
                  </a:lnTo>
                  <a:lnTo>
                    <a:pt x="16344" y="14575"/>
                  </a:lnTo>
                  <a:lnTo>
                    <a:pt x="16613" y="14386"/>
                  </a:lnTo>
                  <a:lnTo>
                    <a:pt x="16568" y="14098"/>
                  </a:lnTo>
                  <a:lnTo>
                    <a:pt x="17020" y="14098"/>
                  </a:lnTo>
                  <a:lnTo>
                    <a:pt x="17061" y="13860"/>
                  </a:lnTo>
                  <a:lnTo>
                    <a:pt x="17331" y="13763"/>
                  </a:lnTo>
                  <a:lnTo>
                    <a:pt x="17692" y="13763"/>
                  </a:lnTo>
                  <a:lnTo>
                    <a:pt x="17962" y="13616"/>
                  </a:lnTo>
                  <a:lnTo>
                    <a:pt x="18277" y="13714"/>
                  </a:lnTo>
                  <a:lnTo>
                    <a:pt x="18593" y="13763"/>
                  </a:lnTo>
                  <a:lnTo>
                    <a:pt x="18949" y="13714"/>
                  </a:lnTo>
                  <a:lnTo>
                    <a:pt x="19397" y="13763"/>
                  </a:lnTo>
                  <a:lnTo>
                    <a:pt x="19666" y="13811"/>
                  </a:lnTo>
                  <a:lnTo>
                    <a:pt x="20206" y="13378"/>
                  </a:lnTo>
                  <a:lnTo>
                    <a:pt x="20613" y="12804"/>
                  </a:lnTo>
                  <a:lnTo>
                    <a:pt x="20521" y="12712"/>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2" name="Freeform 8"/>
            <p:cNvSpPr/>
            <p:nvPr/>
          </p:nvSpPr>
          <p:spPr>
            <a:xfrm>
              <a:off x="1411939" y="-1"/>
              <a:ext cx="692574" cy="536744"/>
            </a:xfrm>
            <a:custGeom>
              <a:avLst/>
              <a:gdLst/>
              <a:ahLst/>
              <a:cxnLst>
                <a:cxn ang="0">
                  <a:pos x="wd2" y="hd2"/>
                </a:cxn>
                <a:cxn ang="5400000">
                  <a:pos x="wd2" y="hd2"/>
                </a:cxn>
                <a:cxn ang="10800000">
                  <a:pos x="wd2" y="hd2"/>
                </a:cxn>
                <a:cxn ang="16200000">
                  <a:pos x="wd2" y="hd2"/>
                </a:cxn>
              </a:cxnLst>
              <a:rect l="0" t="0" r="r" b="b"/>
              <a:pathLst>
                <a:path w="21600" h="21600" extrusionOk="0">
                  <a:moveTo>
                    <a:pt x="7681" y="21514"/>
                  </a:moveTo>
                  <a:lnTo>
                    <a:pt x="8076" y="21005"/>
                  </a:lnTo>
                  <a:lnTo>
                    <a:pt x="8076" y="20074"/>
                  </a:lnTo>
                  <a:lnTo>
                    <a:pt x="8403" y="19651"/>
                  </a:lnTo>
                  <a:lnTo>
                    <a:pt x="8664" y="19142"/>
                  </a:lnTo>
                  <a:lnTo>
                    <a:pt x="8857" y="18634"/>
                  </a:lnTo>
                  <a:lnTo>
                    <a:pt x="9185" y="17702"/>
                  </a:lnTo>
                  <a:lnTo>
                    <a:pt x="9386" y="17030"/>
                  </a:lnTo>
                  <a:lnTo>
                    <a:pt x="9579" y="16435"/>
                  </a:lnTo>
                  <a:lnTo>
                    <a:pt x="9974" y="15926"/>
                  </a:lnTo>
                  <a:lnTo>
                    <a:pt x="9974" y="15331"/>
                  </a:lnTo>
                  <a:lnTo>
                    <a:pt x="10629" y="14659"/>
                  </a:lnTo>
                  <a:lnTo>
                    <a:pt x="11284" y="14064"/>
                  </a:lnTo>
                  <a:lnTo>
                    <a:pt x="12073" y="13891"/>
                  </a:lnTo>
                  <a:lnTo>
                    <a:pt x="12467" y="13382"/>
                  </a:lnTo>
                  <a:lnTo>
                    <a:pt x="12862" y="12624"/>
                  </a:lnTo>
                  <a:lnTo>
                    <a:pt x="13651" y="10925"/>
                  </a:lnTo>
                  <a:lnTo>
                    <a:pt x="13911" y="10330"/>
                  </a:lnTo>
                  <a:lnTo>
                    <a:pt x="14306" y="9658"/>
                  </a:lnTo>
                  <a:lnTo>
                    <a:pt x="14440" y="9149"/>
                  </a:lnTo>
                  <a:lnTo>
                    <a:pt x="14834" y="8554"/>
                  </a:lnTo>
                  <a:lnTo>
                    <a:pt x="15556" y="8304"/>
                  </a:lnTo>
                  <a:lnTo>
                    <a:pt x="16740" y="8045"/>
                  </a:lnTo>
                  <a:lnTo>
                    <a:pt x="17395" y="7622"/>
                  </a:lnTo>
                  <a:lnTo>
                    <a:pt x="18444" y="7286"/>
                  </a:lnTo>
                  <a:lnTo>
                    <a:pt x="19107" y="7027"/>
                  </a:lnTo>
                  <a:lnTo>
                    <a:pt x="19829" y="6442"/>
                  </a:lnTo>
                  <a:lnTo>
                    <a:pt x="20156" y="5674"/>
                  </a:lnTo>
                  <a:lnTo>
                    <a:pt x="21012" y="5165"/>
                  </a:lnTo>
                  <a:lnTo>
                    <a:pt x="21600" y="4570"/>
                  </a:lnTo>
                  <a:lnTo>
                    <a:pt x="21533" y="3898"/>
                  </a:lnTo>
                  <a:lnTo>
                    <a:pt x="21139" y="2966"/>
                  </a:lnTo>
                  <a:lnTo>
                    <a:pt x="20811" y="2285"/>
                  </a:lnTo>
                  <a:lnTo>
                    <a:pt x="20223" y="1613"/>
                  </a:lnTo>
                  <a:lnTo>
                    <a:pt x="19434" y="1104"/>
                  </a:lnTo>
                  <a:lnTo>
                    <a:pt x="18444" y="682"/>
                  </a:lnTo>
                  <a:lnTo>
                    <a:pt x="17596" y="173"/>
                  </a:lnTo>
                  <a:lnTo>
                    <a:pt x="17000" y="0"/>
                  </a:lnTo>
                  <a:lnTo>
                    <a:pt x="16278" y="86"/>
                  </a:lnTo>
                  <a:lnTo>
                    <a:pt x="15884" y="595"/>
                  </a:lnTo>
                  <a:lnTo>
                    <a:pt x="16278" y="1190"/>
                  </a:lnTo>
                  <a:lnTo>
                    <a:pt x="16085" y="1776"/>
                  </a:lnTo>
                  <a:lnTo>
                    <a:pt x="15296" y="1613"/>
                  </a:lnTo>
                  <a:lnTo>
                    <a:pt x="14834" y="2035"/>
                  </a:lnTo>
                  <a:lnTo>
                    <a:pt x="15229" y="2794"/>
                  </a:lnTo>
                  <a:lnTo>
                    <a:pt x="15035" y="3389"/>
                  </a:lnTo>
                  <a:lnTo>
                    <a:pt x="14246" y="3475"/>
                  </a:lnTo>
                  <a:lnTo>
                    <a:pt x="13911" y="2794"/>
                  </a:lnTo>
                  <a:lnTo>
                    <a:pt x="13390" y="2707"/>
                  </a:lnTo>
                  <a:lnTo>
                    <a:pt x="12929" y="2966"/>
                  </a:lnTo>
                  <a:lnTo>
                    <a:pt x="12862" y="4320"/>
                  </a:lnTo>
                  <a:lnTo>
                    <a:pt x="12408" y="5510"/>
                  </a:lnTo>
                  <a:lnTo>
                    <a:pt x="12140" y="6182"/>
                  </a:lnTo>
                  <a:lnTo>
                    <a:pt x="11418" y="6605"/>
                  </a:lnTo>
                  <a:lnTo>
                    <a:pt x="10956" y="6950"/>
                  </a:lnTo>
                  <a:lnTo>
                    <a:pt x="10696" y="7450"/>
                  </a:lnTo>
                  <a:lnTo>
                    <a:pt x="9974" y="7882"/>
                  </a:lnTo>
                  <a:lnTo>
                    <a:pt x="9252" y="7709"/>
                  </a:lnTo>
                  <a:lnTo>
                    <a:pt x="8723" y="7795"/>
                  </a:lnTo>
                  <a:lnTo>
                    <a:pt x="8336" y="8131"/>
                  </a:lnTo>
                  <a:lnTo>
                    <a:pt x="7748" y="8218"/>
                  </a:lnTo>
                  <a:lnTo>
                    <a:pt x="7093" y="8726"/>
                  </a:lnTo>
                  <a:lnTo>
                    <a:pt x="6498" y="9235"/>
                  </a:lnTo>
                  <a:lnTo>
                    <a:pt x="6103" y="9994"/>
                  </a:lnTo>
                  <a:lnTo>
                    <a:pt x="5448" y="10253"/>
                  </a:lnTo>
                  <a:lnTo>
                    <a:pt x="4920" y="10675"/>
                  </a:lnTo>
                  <a:lnTo>
                    <a:pt x="4920" y="11270"/>
                  </a:lnTo>
                  <a:lnTo>
                    <a:pt x="4198" y="11434"/>
                  </a:lnTo>
                  <a:lnTo>
                    <a:pt x="3803" y="12029"/>
                  </a:lnTo>
                  <a:lnTo>
                    <a:pt x="3282" y="12538"/>
                  </a:lnTo>
                  <a:lnTo>
                    <a:pt x="2627" y="12710"/>
                  </a:lnTo>
                  <a:lnTo>
                    <a:pt x="1571" y="12710"/>
                  </a:lnTo>
                  <a:lnTo>
                    <a:pt x="849" y="12787"/>
                  </a:lnTo>
                  <a:lnTo>
                    <a:pt x="722" y="13382"/>
                  </a:lnTo>
                  <a:lnTo>
                    <a:pt x="127" y="14150"/>
                  </a:lnTo>
                  <a:lnTo>
                    <a:pt x="60" y="15082"/>
                  </a:lnTo>
                  <a:lnTo>
                    <a:pt x="0" y="16013"/>
                  </a:lnTo>
                  <a:lnTo>
                    <a:pt x="194" y="16598"/>
                  </a:lnTo>
                  <a:lnTo>
                    <a:pt x="521" y="16944"/>
                  </a:lnTo>
                  <a:lnTo>
                    <a:pt x="454" y="17366"/>
                  </a:lnTo>
                  <a:lnTo>
                    <a:pt x="1310" y="17280"/>
                  </a:lnTo>
                  <a:lnTo>
                    <a:pt x="2233" y="16944"/>
                  </a:lnTo>
                  <a:lnTo>
                    <a:pt x="3081" y="16944"/>
                  </a:lnTo>
                  <a:lnTo>
                    <a:pt x="3543" y="17030"/>
                  </a:lnTo>
                  <a:lnTo>
                    <a:pt x="3476" y="17702"/>
                  </a:lnTo>
                  <a:lnTo>
                    <a:pt x="3349" y="18384"/>
                  </a:lnTo>
                  <a:lnTo>
                    <a:pt x="4138" y="18038"/>
                  </a:lnTo>
                  <a:lnTo>
                    <a:pt x="4466" y="18634"/>
                  </a:lnTo>
                  <a:lnTo>
                    <a:pt x="4920" y="18806"/>
                  </a:lnTo>
                  <a:lnTo>
                    <a:pt x="5255" y="19315"/>
                  </a:lnTo>
                  <a:lnTo>
                    <a:pt x="5121" y="19910"/>
                  </a:lnTo>
                  <a:lnTo>
                    <a:pt x="4793" y="20333"/>
                  </a:lnTo>
                  <a:lnTo>
                    <a:pt x="4399" y="21005"/>
                  </a:lnTo>
                  <a:lnTo>
                    <a:pt x="4860" y="21178"/>
                  </a:lnTo>
                  <a:lnTo>
                    <a:pt x="4920" y="21600"/>
                  </a:lnTo>
                  <a:lnTo>
                    <a:pt x="5448" y="21264"/>
                  </a:lnTo>
                  <a:lnTo>
                    <a:pt x="6044" y="21264"/>
                  </a:lnTo>
                  <a:lnTo>
                    <a:pt x="6431" y="21427"/>
                  </a:lnTo>
                  <a:lnTo>
                    <a:pt x="7093" y="21350"/>
                  </a:lnTo>
                  <a:lnTo>
                    <a:pt x="7681" y="21514"/>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3" name="Freeform 9"/>
            <p:cNvSpPr/>
            <p:nvPr/>
          </p:nvSpPr>
          <p:spPr>
            <a:xfrm>
              <a:off x="1060270" y="309552"/>
              <a:ext cx="383021" cy="600970"/>
            </a:xfrm>
            <a:custGeom>
              <a:avLst/>
              <a:gdLst/>
              <a:ahLst/>
              <a:cxnLst>
                <a:cxn ang="0">
                  <a:pos x="wd2" y="hd2"/>
                </a:cxn>
                <a:cxn ang="5400000">
                  <a:pos x="wd2" y="hd2"/>
                </a:cxn>
                <a:cxn ang="10800000">
                  <a:pos x="wd2" y="hd2"/>
                </a:cxn>
                <a:cxn ang="16200000">
                  <a:pos x="wd2" y="hd2"/>
                </a:cxn>
              </a:cxnLst>
              <a:rect l="0" t="0" r="r" b="b"/>
              <a:pathLst>
                <a:path w="21600" h="21600" extrusionOk="0">
                  <a:moveTo>
                    <a:pt x="20053" y="4775"/>
                  </a:moveTo>
                  <a:lnTo>
                    <a:pt x="20645" y="4775"/>
                  </a:lnTo>
                  <a:lnTo>
                    <a:pt x="21600" y="5153"/>
                  </a:lnTo>
                  <a:lnTo>
                    <a:pt x="20887" y="5840"/>
                  </a:lnTo>
                  <a:lnTo>
                    <a:pt x="21129" y="6364"/>
                  </a:lnTo>
                  <a:lnTo>
                    <a:pt x="21250" y="7051"/>
                  </a:lnTo>
                  <a:lnTo>
                    <a:pt x="20295" y="7274"/>
                  </a:lnTo>
                  <a:lnTo>
                    <a:pt x="20053" y="7807"/>
                  </a:lnTo>
                  <a:lnTo>
                    <a:pt x="19112" y="7962"/>
                  </a:lnTo>
                  <a:lnTo>
                    <a:pt x="18036" y="8262"/>
                  </a:lnTo>
                  <a:lnTo>
                    <a:pt x="16731" y="8339"/>
                  </a:lnTo>
                  <a:lnTo>
                    <a:pt x="15669" y="8941"/>
                  </a:lnTo>
                  <a:lnTo>
                    <a:pt x="15306" y="9550"/>
                  </a:lnTo>
                  <a:lnTo>
                    <a:pt x="14593" y="9928"/>
                  </a:lnTo>
                  <a:lnTo>
                    <a:pt x="14001" y="10461"/>
                  </a:lnTo>
                  <a:lnTo>
                    <a:pt x="14001" y="11371"/>
                  </a:lnTo>
                  <a:lnTo>
                    <a:pt x="14243" y="12050"/>
                  </a:lnTo>
                  <a:lnTo>
                    <a:pt x="15306" y="12728"/>
                  </a:lnTo>
                  <a:lnTo>
                    <a:pt x="16610" y="13338"/>
                  </a:lnTo>
                  <a:lnTo>
                    <a:pt x="17807" y="14016"/>
                  </a:lnTo>
                  <a:lnTo>
                    <a:pt x="18520" y="14781"/>
                  </a:lnTo>
                  <a:lnTo>
                    <a:pt x="18870" y="15382"/>
                  </a:lnTo>
                  <a:lnTo>
                    <a:pt x="18870" y="15914"/>
                  </a:lnTo>
                  <a:lnTo>
                    <a:pt x="17565" y="15837"/>
                  </a:lnTo>
                  <a:lnTo>
                    <a:pt x="16610" y="15914"/>
                  </a:lnTo>
                  <a:lnTo>
                    <a:pt x="14835" y="15837"/>
                  </a:lnTo>
                  <a:lnTo>
                    <a:pt x="14122" y="15992"/>
                  </a:lnTo>
                  <a:lnTo>
                    <a:pt x="14001" y="16593"/>
                  </a:lnTo>
                  <a:lnTo>
                    <a:pt x="13060" y="16825"/>
                  </a:lnTo>
                  <a:lnTo>
                    <a:pt x="14001" y="17125"/>
                  </a:lnTo>
                  <a:lnTo>
                    <a:pt x="15077" y="17357"/>
                  </a:lnTo>
                  <a:lnTo>
                    <a:pt x="15790" y="17890"/>
                  </a:lnTo>
                  <a:lnTo>
                    <a:pt x="16382" y="18491"/>
                  </a:lnTo>
                  <a:lnTo>
                    <a:pt x="16139" y="19556"/>
                  </a:lnTo>
                  <a:lnTo>
                    <a:pt x="17565" y="19556"/>
                  </a:lnTo>
                  <a:lnTo>
                    <a:pt x="17686" y="20011"/>
                  </a:lnTo>
                  <a:lnTo>
                    <a:pt x="18036" y="20535"/>
                  </a:lnTo>
                  <a:lnTo>
                    <a:pt x="18749" y="20535"/>
                  </a:lnTo>
                  <a:lnTo>
                    <a:pt x="18520" y="21068"/>
                  </a:lnTo>
                  <a:lnTo>
                    <a:pt x="18036" y="21600"/>
                  </a:lnTo>
                  <a:lnTo>
                    <a:pt x="16852" y="21523"/>
                  </a:lnTo>
                  <a:lnTo>
                    <a:pt x="15790" y="21445"/>
                  </a:lnTo>
                  <a:lnTo>
                    <a:pt x="15185" y="21145"/>
                  </a:lnTo>
                  <a:lnTo>
                    <a:pt x="14364" y="21523"/>
                  </a:lnTo>
                  <a:lnTo>
                    <a:pt x="13530" y="21445"/>
                  </a:lnTo>
                  <a:lnTo>
                    <a:pt x="13060" y="20844"/>
                  </a:lnTo>
                  <a:lnTo>
                    <a:pt x="12105" y="20690"/>
                  </a:lnTo>
                  <a:lnTo>
                    <a:pt x="11042" y="20157"/>
                  </a:lnTo>
                  <a:lnTo>
                    <a:pt x="10679" y="19556"/>
                  </a:lnTo>
                  <a:lnTo>
                    <a:pt x="9845" y="19324"/>
                  </a:lnTo>
                  <a:lnTo>
                    <a:pt x="9025" y="19556"/>
                  </a:lnTo>
                  <a:lnTo>
                    <a:pt x="8540" y="18723"/>
                  </a:lnTo>
                  <a:lnTo>
                    <a:pt x="7828" y="19247"/>
                  </a:lnTo>
                  <a:lnTo>
                    <a:pt x="6523" y="18946"/>
                  </a:lnTo>
                  <a:lnTo>
                    <a:pt x="5810" y="18414"/>
                  </a:lnTo>
                  <a:lnTo>
                    <a:pt x="4869" y="17890"/>
                  </a:lnTo>
                  <a:lnTo>
                    <a:pt x="3914" y="17503"/>
                  </a:lnTo>
                  <a:lnTo>
                    <a:pt x="2851" y="17658"/>
                  </a:lnTo>
                  <a:lnTo>
                    <a:pt x="2730" y="17048"/>
                  </a:lnTo>
                  <a:lnTo>
                    <a:pt x="2972" y="16447"/>
                  </a:lnTo>
                  <a:lnTo>
                    <a:pt x="3080" y="16069"/>
                  </a:lnTo>
                  <a:lnTo>
                    <a:pt x="2609" y="15614"/>
                  </a:lnTo>
                  <a:lnTo>
                    <a:pt x="2138" y="14927"/>
                  </a:lnTo>
                  <a:lnTo>
                    <a:pt x="3201" y="14472"/>
                  </a:lnTo>
                  <a:lnTo>
                    <a:pt x="2609" y="14326"/>
                  </a:lnTo>
                  <a:lnTo>
                    <a:pt x="1896" y="14016"/>
                  </a:lnTo>
                  <a:lnTo>
                    <a:pt x="1654" y="13716"/>
                  </a:lnTo>
                  <a:lnTo>
                    <a:pt x="1547" y="13037"/>
                  </a:lnTo>
                  <a:lnTo>
                    <a:pt x="2367" y="12728"/>
                  </a:lnTo>
                  <a:lnTo>
                    <a:pt x="2488" y="12350"/>
                  </a:lnTo>
                  <a:lnTo>
                    <a:pt x="1654" y="11672"/>
                  </a:lnTo>
                  <a:lnTo>
                    <a:pt x="941" y="11440"/>
                  </a:lnTo>
                  <a:lnTo>
                    <a:pt x="0" y="11139"/>
                  </a:lnTo>
                  <a:lnTo>
                    <a:pt x="713" y="10684"/>
                  </a:lnTo>
                  <a:lnTo>
                    <a:pt x="471" y="10006"/>
                  </a:lnTo>
                  <a:lnTo>
                    <a:pt x="1063" y="9705"/>
                  </a:lnTo>
                  <a:lnTo>
                    <a:pt x="1426" y="9172"/>
                  </a:lnTo>
                  <a:lnTo>
                    <a:pt x="1654" y="8795"/>
                  </a:lnTo>
                  <a:lnTo>
                    <a:pt x="2017" y="8185"/>
                  </a:lnTo>
                  <a:lnTo>
                    <a:pt x="2138" y="7730"/>
                  </a:lnTo>
                  <a:lnTo>
                    <a:pt x="2730" y="7197"/>
                  </a:lnTo>
                  <a:lnTo>
                    <a:pt x="3080" y="6742"/>
                  </a:lnTo>
                  <a:lnTo>
                    <a:pt x="3080" y="6141"/>
                  </a:lnTo>
                  <a:lnTo>
                    <a:pt x="2851" y="5686"/>
                  </a:lnTo>
                  <a:lnTo>
                    <a:pt x="3322" y="5153"/>
                  </a:lnTo>
                  <a:lnTo>
                    <a:pt x="2972" y="4621"/>
                  </a:lnTo>
                  <a:lnTo>
                    <a:pt x="2972" y="3710"/>
                  </a:lnTo>
                  <a:lnTo>
                    <a:pt x="3672" y="3410"/>
                  </a:lnTo>
                  <a:lnTo>
                    <a:pt x="4277" y="2954"/>
                  </a:lnTo>
                  <a:lnTo>
                    <a:pt x="5689" y="3186"/>
                  </a:lnTo>
                  <a:lnTo>
                    <a:pt x="6886" y="3264"/>
                  </a:lnTo>
                  <a:lnTo>
                    <a:pt x="8419" y="3410"/>
                  </a:lnTo>
                  <a:lnTo>
                    <a:pt x="10329" y="3264"/>
                  </a:lnTo>
                  <a:lnTo>
                    <a:pt x="11513" y="2954"/>
                  </a:lnTo>
                  <a:lnTo>
                    <a:pt x="11271" y="1975"/>
                  </a:lnTo>
                  <a:lnTo>
                    <a:pt x="11271" y="1211"/>
                  </a:lnTo>
                  <a:lnTo>
                    <a:pt x="11634" y="687"/>
                  </a:lnTo>
                  <a:lnTo>
                    <a:pt x="12226" y="532"/>
                  </a:lnTo>
                  <a:lnTo>
                    <a:pt x="12454" y="0"/>
                  </a:lnTo>
                  <a:lnTo>
                    <a:pt x="13409" y="0"/>
                  </a:lnTo>
                  <a:lnTo>
                    <a:pt x="14243" y="77"/>
                  </a:lnTo>
                  <a:lnTo>
                    <a:pt x="15185" y="232"/>
                  </a:lnTo>
                  <a:lnTo>
                    <a:pt x="16731" y="455"/>
                  </a:lnTo>
                  <a:lnTo>
                    <a:pt x="17915" y="532"/>
                  </a:lnTo>
                  <a:lnTo>
                    <a:pt x="18991" y="610"/>
                  </a:lnTo>
                  <a:lnTo>
                    <a:pt x="20416" y="455"/>
                  </a:lnTo>
                  <a:lnTo>
                    <a:pt x="21358" y="301"/>
                  </a:lnTo>
                  <a:lnTo>
                    <a:pt x="21129" y="833"/>
                  </a:lnTo>
                  <a:lnTo>
                    <a:pt x="20053" y="1520"/>
                  </a:lnTo>
                  <a:lnTo>
                    <a:pt x="19932" y="2353"/>
                  </a:lnTo>
                  <a:lnTo>
                    <a:pt x="19825" y="3186"/>
                  </a:lnTo>
                  <a:lnTo>
                    <a:pt x="20174" y="3710"/>
                  </a:lnTo>
                  <a:lnTo>
                    <a:pt x="20766" y="4019"/>
                  </a:lnTo>
                  <a:lnTo>
                    <a:pt x="20645" y="4397"/>
                  </a:lnTo>
                  <a:lnTo>
                    <a:pt x="20053" y="4775"/>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4" name="Freeform 10"/>
            <p:cNvSpPr/>
            <p:nvPr/>
          </p:nvSpPr>
          <p:spPr>
            <a:xfrm>
              <a:off x="1291909" y="421159"/>
              <a:ext cx="366173" cy="825239"/>
            </a:xfrm>
            <a:custGeom>
              <a:avLst/>
              <a:gdLst/>
              <a:ahLst/>
              <a:cxnLst>
                <a:cxn ang="0">
                  <a:pos x="wd2" y="hd2"/>
                </a:cxn>
                <a:cxn ang="5400000">
                  <a:pos x="wd2" y="hd2"/>
                </a:cxn>
                <a:cxn ang="10800000">
                  <a:pos x="wd2" y="hd2"/>
                </a:cxn>
                <a:cxn ang="16200000">
                  <a:pos x="wd2" y="hd2"/>
                </a:cxn>
              </a:cxnLst>
              <a:rect l="0" t="0" r="r" b="b"/>
              <a:pathLst>
                <a:path w="21600" h="21600" extrusionOk="0">
                  <a:moveTo>
                    <a:pt x="5207" y="12786"/>
                  </a:moveTo>
                  <a:lnTo>
                    <a:pt x="5713" y="12399"/>
                  </a:lnTo>
                  <a:lnTo>
                    <a:pt x="5952" y="12012"/>
                  </a:lnTo>
                  <a:lnTo>
                    <a:pt x="5207" y="12012"/>
                  </a:lnTo>
                  <a:lnTo>
                    <a:pt x="4841" y="11631"/>
                  </a:lnTo>
                  <a:lnTo>
                    <a:pt x="4714" y="11300"/>
                  </a:lnTo>
                  <a:lnTo>
                    <a:pt x="3222" y="11300"/>
                  </a:lnTo>
                  <a:lnTo>
                    <a:pt x="3476" y="10525"/>
                  </a:lnTo>
                  <a:lnTo>
                    <a:pt x="2857" y="10088"/>
                  </a:lnTo>
                  <a:lnTo>
                    <a:pt x="2111" y="9701"/>
                  </a:lnTo>
                  <a:lnTo>
                    <a:pt x="985" y="9532"/>
                  </a:lnTo>
                  <a:lnTo>
                    <a:pt x="0" y="9313"/>
                  </a:lnTo>
                  <a:lnTo>
                    <a:pt x="985" y="9145"/>
                  </a:lnTo>
                  <a:lnTo>
                    <a:pt x="1112" y="8707"/>
                  </a:lnTo>
                  <a:lnTo>
                    <a:pt x="1857" y="8595"/>
                  </a:lnTo>
                  <a:lnTo>
                    <a:pt x="3715" y="8651"/>
                  </a:lnTo>
                  <a:lnTo>
                    <a:pt x="4714" y="8595"/>
                  </a:lnTo>
                  <a:lnTo>
                    <a:pt x="6079" y="8651"/>
                  </a:lnTo>
                  <a:lnTo>
                    <a:pt x="6079" y="8264"/>
                  </a:lnTo>
                  <a:lnTo>
                    <a:pt x="5713" y="7827"/>
                  </a:lnTo>
                  <a:lnTo>
                    <a:pt x="4967" y="7271"/>
                  </a:lnTo>
                  <a:lnTo>
                    <a:pt x="3715" y="6777"/>
                  </a:lnTo>
                  <a:lnTo>
                    <a:pt x="2350" y="6334"/>
                  </a:lnTo>
                  <a:lnTo>
                    <a:pt x="1238" y="5840"/>
                  </a:lnTo>
                  <a:lnTo>
                    <a:pt x="985" y="5347"/>
                  </a:lnTo>
                  <a:lnTo>
                    <a:pt x="985" y="4685"/>
                  </a:lnTo>
                  <a:lnTo>
                    <a:pt x="1604" y="4298"/>
                  </a:lnTo>
                  <a:lnTo>
                    <a:pt x="2350" y="4023"/>
                  </a:lnTo>
                  <a:lnTo>
                    <a:pt x="2730" y="3579"/>
                  </a:lnTo>
                  <a:lnTo>
                    <a:pt x="3842" y="3142"/>
                  </a:lnTo>
                  <a:lnTo>
                    <a:pt x="5207" y="3086"/>
                  </a:lnTo>
                  <a:lnTo>
                    <a:pt x="6332" y="2867"/>
                  </a:lnTo>
                  <a:lnTo>
                    <a:pt x="7317" y="2755"/>
                  </a:lnTo>
                  <a:lnTo>
                    <a:pt x="7571" y="2367"/>
                  </a:lnTo>
                  <a:lnTo>
                    <a:pt x="8570" y="2205"/>
                  </a:lnTo>
                  <a:lnTo>
                    <a:pt x="8443" y="1705"/>
                  </a:lnTo>
                  <a:lnTo>
                    <a:pt x="8190" y="1324"/>
                  </a:lnTo>
                  <a:lnTo>
                    <a:pt x="8936" y="825"/>
                  </a:lnTo>
                  <a:lnTo>
                    <a:pt x="7936" y="550"/>
                  </a:lnTo>
                  <a:lnTo>
                    <a:pt x="7317" y="550"/>
                  </a:lnTo>
                  <a:lnTo>
                    <a:pt x="7936" y="275"/>
                  </a:lnTo>
                  <a:lnTo>
                    <a:pt x="9555" y="219"/>
                  </a:lnTo>
                  <a:lnTo>
                    <a:pt x="11300" y="0"/>
                  </a:lnTo>
                  <a:lnTo>
                    <a:pt x="12904" y="0"/>
                  </a:lnTo>
                  <a:lnTo>
                    <a:pt x="13776" y="56"/>
                  </a:lnTo>
                  <a:lnTo>
                    <a:pt x="13650" y="493"/>
                  </a:lnTo>
                  <a:lnTo>
                    <a:pt x="13410" y="937"/>
                  </a:lnTo>
                  <a:lnTo>
                    <a:pt x="14902" y="712"/>
                  </a:lnTo>
                  <a:lnTo>
                    <a:pt x="15521" y="1099"/>
                  </a:lnTo>
                  <a:lnTo>
                    <a:pt x="16379" y="1212"/>
                  </a:lnTo>
                  <a:lnTo>
                    <a:pt x="17013" y="1543"/>
                  </a:lnTo>
                  <a:lnTo>
                    <a:pt x="16759" y="1930"/>
                  </a:lnTo>
                  <a:lnTo>
                    <a:pt x="16140" y="2205"/>
                  </a:lnTo>
                  <a:lnTo>
                    <a:pt x="15394" y="2642"/>
                  </a:lnTo>
                  <a:lnTo>
                    <a:pt x="16267" y="2755"/>
                  </a:lnTo>
                  <a:lnTo>
                    <a:pt x="16379" y="3029"/>
                  </a:lnTo>
                  <a:lnTo>
                    <a:pt x="17379" y="2811"/>
                  </a:lnTo>
                  <a:lnTo>
                    <a:pt x="18504" y="2811"/>
                  </a:lnTo>
                  <a:lnTo>
                    <a:pt x="19236" y="2917"/>
                  </a:lnTo>
                  <a:lnTo>
                    <a:pt x="20488" y="2867"/>
                  </a:lnTo>
                  <a:lnTo>
                    <a:pt x="21600" y="2973"/>
                  </a:lnTo>
                  <a:lnTo>
                    <a:pt x="21347" y="3304"/>
                  </a:lnTo>
                  <a:lnTo>
                    <a:pt x="20488" y="3635"/>
                  </a:lnTo>
                  <a:lnTo>
                    <a:pt x="19982" y="4079"/>
                  </a:lnTo>
                  <a:lnTo>
                    <a:pt x="20108" y="4572"/>
                  </a:lnTo>
                  <a:lnTo>
                    <a:pt x="19982" y="5122"/>
                  </a:lnTo>
                  <a:lnTo>
                    <a:pt x="19363" y="5840"/>
                  </a:lnTo>
                  <a:lnTo>
                    <a:pt x="19123" y="6334"/>
                  </a:lnTo>
                  <a:lnTo>
                    <a:pt x="20235" y="6665"/>
                  </a:lnTo>
                  <a:lnTo>
                    <a:pt x="19489" y="7108"/>
                  </a:lnTo>
                  <a:lnTo>
                    <a:pt x="18997" y="7439"/>
                  </a:lnTo>
                  <a:lnTo>
                    <a:pt x="18617" y="7989"/>
                  </a:lnTo>
                  <a:lnTo>
                    <a:pt x="17632" y="8595"/>
                  </a:lnTo>
                  <a:lnTo>
                    <a:pt x="16379" y="8870"/>
                  </a:lnTo>
                  <a:lnTo>
                    <a:pt x="15521" y="9370"/>
                  </a:lnTo>
                  <a:lnTo>
                    <a:pt x="14902" y="10032"/>
                  </a:lnTo>
                  <a:lnTo>
                    <a:pt x="14395" y="10581"/>
                  </a:lnTo>
                  <a:lnTo>
                    <a:pt x="14395" y="10912"/>
                  </a:lnTo>
                  <a:lnTo>
                    <a:pt x="13776" y="11300"/>
                  </a:lnTo>
                  <a:lnTo>
                    <a:pt x="13030" y="11406"/>
                  </a:lnTo>
                  <a:lnTo>
                    <a:pt x="12411" y="11406"/>
                  </a:lnTo>
                  <a:lnTo>
                    <a:pt x="12538" y="11793"/>
                  </a:lnTo>
                  <a:lnTo>
                    <a:pt x="12538" y="12343"/>
                  </a:lnTo>
                  <a:lnTo>
                    <a:pt x="12285" y="12674"/>
                  </a:lnTo>
                  <a:lnTo>
                    <a:pt x="12411" y="13174"/>
                  </a:lnTo>
                  <a:lnTo>
                    <a:pt x="12538" y="13555"/>
                  </a:lnTo>
                  <a:lnTo>
                    <a:pt x="12664" y="13998"/>
                  </a:lnTo>
                  <a:lnTo>
                    <a:pt x="12045" y="14161"/>
                  </a:lnTo>
                  <a:lnTo>
                    <a:pt x="12045" y="14442"/>
                  </a:lnTo>
                  <a:lnTo>
                    <a:pt x="11539" y="14716"/>
                  </a:lnTo>
                  <a:lnTo>
                    <a:pt x="11046" y="15048"/>
                  </a:lnTo>
                  <a:lnTo>
                    <a:pt x="10793" y="15485"/>
                  </a:lnTo>
                  <a:lnTo>
                    <a:pt x="11046" y="15760"/>
                  </a:lnTo>
                  <a:lnTo>
                    <a:pt x="11539" y="16034"/>
                  </a:lnTo>
                  <a:lnTo>
                    <a:pt x="11919" y="16366"/>
                  </a:lnTo>
                  <a:lnTo>
                    <a:pt x="11792" y="16865"/>
                  </a:lnTo>
                  <a:lnTo>
                    <a:pt x="12664" y="17028"/>
                  </a:lnTo>
                  <a:lnTo>
                    <a:pt x="12904" y="16590"/>
                  </a:lnTo>
                  <a:lnTo>
                    <a:pt x="13410" y="16147"/>
                  </a:lnTo>
                  <a:lnTo>
                    <a:pt x="14269" y="16422"/>
                  </a:lnTo>
                  <a:lnTo>
                    <a:pt x="14029" y="17084"/>
                  </a:lnTo>
                  <a:lnTo>
                    <a:pt x="13410" y="17584"/>
                  </a:lnTo>
                  <a:lnTo>
                    <a:pt x="13284" y="18133"/>
                  </a:lnTo>
                  <a:lnTo>
                    <a:pt x="13284" y="18571"/>
                  </a:lnTo>
                  <a:lnTo>
                    <a:pt x="13903" y="18958"/>
                  </a:lnTo>
                  <a:lnTo>
                    <a:pt x="15014" y="19401"/>
                  </a:lnTo>
                  <a:lnTo>
                    <a:pt x="15014" y="19839"/>
                  </a:lnTo>
                  <a:lnTo>
                    <a:pt x="14269" y="19951"/>
                  </a:lnTo>
                  <a:lnTo>
                    <a:pt x="14395" y="20438"/>
                  </a:lnTo>
                  <a:lnTo>
                    <a:pt x="14156" y="20769"/>
                  </a:lnTo>
                  <a:lnTo>
                    <a:pt x="13157" y="21157"/>
                  </a:lnTo>
                  <a:lnTo>
                    <a:pt x="12664" y="21431"/>
                  </a:lnTo>
                  <a:lnTo>
                    <a:pt x="11919" y="21600"/>
                  </a:lnTo>
                  <a:lnTo>
                    <a:pt x="10920" y="21325"/>
                  </a:lnTo>
                  <a:lnTo>
                    <a:pt x="10047" y="21157"/>
                  </a:lnTo>
                  <a:lnTo>
                    <a:pt x="7936" y="21157"/>
                  </a:lnTo>
                  <a:lnTo>
                    <a:pt x="7444" y="20825"/>
                  </a:lnTo>
                  <a:lnTo>
                    <a:pt x="7571" y="20388"/>
                  </a:lnTo>
                  <a:lnTo>
                    <a:pt x="8570" y="20170"/>
                  </a:lnTo>
                  <a:lnTo>
                    <a:pt x="8682" y="19782"/>
                  </a:lnTo>
                  <a:lnTo>
                    <a:pt x="7824" y="19345"/>
                  </a:lnTo>
                  <a:lnTo>
                    <a:pt x="7191" y="18739"/>
                  </a:lnTo>
                  <a:lnTo>
                    <a:pt x="7078" y="18352"/>
                  </a:lnTo>
                  <a:lnTo>
                    <a:pt x="7078" y="17746"/>
                  </a:lnTo>
                  <a:lnTo>
                    <a:pt x="7317" y="17028"/>
                  </a:lnTo>
                  <a:lnTo>
                    <a:pt x="7078" y="16091"/>
                  </a:lnTo>
                  <a:lnTo>
                    <a:pt x="6459" y="15485"/>
                  </a:lnTo>
                  <a:lnTo>
                    <a:pt x="6206" y="14991"/>
                  </a:lnTo>
                  <a:lnTo>
                    <a:pt x="6332" y="14604"/>
                  </a:lnTo>
                  <a:lnTo>
                    <a:pt x="6459" y="14054"/>
                  </a:lnTo>
                  <a:lnTo>
                    <a:pt x="6079" y="13723"/>
                  </a:lnTo>
                  <a:lnTo>
                    <a:pt x="4841" y="13280"/>
                  </a:lnTo>
                  <a:lnTo>
                    <a:pt x="5207" y="12786"/>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5" name="Freeform 11"/>
            <p:cNvSpPr/>
            <p:nvPr/>
          </p:nvSpPr>
          <p:spPr>
            <a:xfrm>
              <a:off x="1462478" y="817050"/>
              <a:ext cx="448302" cy="629399"/>
            </a:xfrm>
            <a:custGeom>
              <a:avLst/>
              <a:gdLst/>
              <a:ahLst/>
              <a:cxnLst>
                <a:cxn ang="0">
                  <a:pos x="wd2" y="hd2"/>
                </a:cxn>
                <a:cxn ang="5400000">
                  <a:pos x="wd2" y="hd2"/>
                </a:cxn>
                <a:cxn ang="10800000">
                  <a:pos x="wd2" y="hd2"/>
                </a:cxn>
                <a:cxn ang="16200000">
                  <a:pos x="wd2" y="hd2"/>
                </a:cxn>
              </a:cxnLst>
              <a:rect l="0" t="0" r="r" b="b"/>
              <a:pathLst>
                <a:path w="21600" h="21600" extrusionOk="0">
                  <a:moveTo>
                    <a:pt x="207" y="14588"/>
                  </a:moveTo>
                  <a:lnTo>
                    <a:pt x="713" y="14949"/>
                  </a:lnTo>
                  <a:lnTo>
                    <a:pt x="1529" y="15457"/>
                  </a:lnTo>
                  <a:lnTo>
                    <a:pt x="2334" y="15743"/>
                  </a:lnTo>
                  <a:lnTo>
                    <a:pt x="3046" y="15604"/>
                  </a:lnTo>
                  <a:lnTo>
                    <a:pt x="3862" y="15817"/>
                  </a:lnTo>
                  <a:lnTo>
                    <a:pt x="4575" y="15743"/>
                  </a:lnTo>
                  <a:lnTo>
                    <a:pt x="4771" y="15309"/>
                  </a:lnTo>
                  <a:lnTo>
                    <a:pt x="5173" y="14801"/>
                  </a:lnTo>
                  <a:lnTo>
                    <a:pt x="6391" y="14949"/>
                  </a:lnTo>
                  <a:lnTo>
                    <a:pt x="7208" y="14949"/>
                  </a:lnTo>
                  <a:lnTo>
                    <a:pt x="7920" y="14801"/>
                  </a:lnTo>
                  <a:lnTo>
                    <a:pt x="8426" y="15309"/>
                  </a:lnTo>
                  <a:lnTo>
                    <a:pt x="8426" y="15604"/>
                  </a:lnTo>
                  <a:lnTo>
                    <a:pt x="9035" y="15817"/>
                  </a:lnTo>
                  <a:lnTo>
                    <a:pt x="9645" y="16177"/>
                  </a:lnTo>
                  <a:lnTo>
                    <a:pt x="9748" y="16538"/>
                  </a:lnTo>
                  <a:lnTo>
                    <a:pt x="9944" y="16833"/>
                  </a:lnTo>
                  <a:lnTo>
                    <a:pt x="10553" y="17332"/>
                  </a:lnTo>
                  <a:lnTo>
                    <a:pt x="10449" y="17840"/>
                  </a:lnTo>
                  <a:lnTo>
                    <a:pt x="10254" y="18422"/>
                  </a:lnTo>
                  <a:lnTo>
                    <a:pt x="10852" y="18995"/>
                  </a:lnTo>
                  <a:lnTo>
                    <a:pt x="10449" y="19651"/>
                  </a:lnTo>
                  <a:lnTo>
                    <a:pt x="10955" y="20011"/>
                  </a:lnTo>
                  <a:lnTo>
                    <a:pt x="11553" y="20445"/>
                  </a:lnTo>
                  <a:lnTo>
                    <a:pt x="12576" y="20584"/>
                  </a:lnTo>
                  <a:lnTo>
                    <a:pt x="13588" y="20584"/>
                  </a:lnTo>
                  <a:lnTo>
                    <a:pt x="14404" y="20519"/>
                  </a:lnTo>
                  <a:lnTo>
                    <a:pt x="14496" y="20953"/>
                  </a:lnTo>
                  <a:lnTo>
                    <a:pt x="14910" y="21379"/>
                  </a:lnTo>
                  <a:lnTo>
                    <a:pt x="15519" y="21379"/>
                  </a:lnTo>
                  <a:lnTo>
                    <a:pt x="16220" y="21453"/>
                  </a:lnTo>
                  <a:lnTo>
                    <a:pt x="16829" y="21600"/>
                  </a:lnTo>
                  <a:lnTo>
                    <a:pt x="17439" y="21526"/>
                  </a:lnTo>
                  <a:lnTo>
                    <a:pt x="18048" y="20805"/>
                  </a:lnTo>
                  <a:lnTo>
                    <a:pt x="18554" y="20224"/>
                  </a:lnTo>
                  <a:lnTo>
                    <a:pt x="19370" y="20519"/>
                  </a:lnTo>
                  <a:lnTo>
                    <a:pt x="19669" y="19937"/>
                  </a:lnTo>
                  <a:lnTo>
                    <a:pt x="20381" y="20085"/>
                  </a:lnTo>
                  <a:lnTo>
                    <a:pt x="20991" y="20371"/>
                  </a:lnTo>
                  <a:lnTo>
                    <a:pt x="21600" y="20085"/>
                  </a:lnTo>
                  <a:lnTo>
                    <a:pt x="20381" y="18422"/>
                  </a:lnTo>
                  <a:lnTo>
                    <a:pt x="19577" y="17840"/>
                  </a:lnTo>
                  <a:lnTo>
                    <a:pt x="19979" y="17406"/>
                  </a:lnTo>
                  <a:lnTo>
                    <a:pt x="19577" y="16898"/>
                  </a:lnTo>
                  <a:lnTo>
                    <a:pt x="17439" y="16898"/>
                  </a:lnTo>
                  <a:lnTo>
                    <a:pt x="16427" y="16833"/>
                  </a:lnTo>
                  <a:lnTo>
                    <a:pt x="16634" y="16325"/>
                  </a:lnTo>
                  <a:lnTo>
                    <a:pt x="15415" y="15891"/>
                  </a:lnTo>
                  <a:lnTo>
                    <a:pt x="15818" y="15530"/>
                  </a:lnTo>
                  <a:lnTo>
                    <a:pt x="15312" y="14875"/>
                  </a:lnTo>
                  <a:lnTo>
                    <a:pt x="15611" y="14375"/>
                  </a:lnTo>
                  <a:lnTo>
                    <a:pt x="15312" y="13720"/>
                  </a:lnTo>
                  <a:lnTo>
                    <a:pt x="15714" y="13073"/>
                  </a:lnTo>
                  <a:lnTo>
                    <a:pt x="15415" y="12573"/>
                  </a:lnTo>
                  <a:lnTo>
                    <a:pt x="15519" y="11779"/>
                  </a:lnTo>
                  <a:lnTo>
                    <a:pt x="16128" y="11492"/>
                  </a:lnTo>
                  <a:lnTo>
                    <a:pt x="16737" y="10911"/>
                  </a:lnTo>
                  <a:lnTo>
                    <a:pt x="16324" y="10550"/>
                  </a:lnTo>
                  <a:lnTo>
                    <a:pt x="16829" y="10042"/>
                  </a:lnTo>
                  <a:lnTo>
                    <a:pt x="16933" y="9534"/>
                  </a:lnTo>
                  <a:lnTo>
                    <a:pt x="16737" y="8887"/>
                  </a:lnTo>
                  <a:lnTo>
                    <a:pt x="16427" y="8306"/>
                  </a:lnTo>
                  <a:lnTo>
                    <a:pt x="12576" y="5996"/>
                  </a:lnTo>
                  <a:lnTo>
                    <a:pt x="11461" y="3326"/>
                  </a:lnTo>
                  <a:lnTo>
                    <a:pt x="11151" y="1876"/>
                  </a:lnTo>
                  <a:lnTo>
                    <a:pt x="10357" y="1589"/>
                  </a:lnTo>
                  <a:lnTo>
                    <a:pt x="9541" y="1368"/>
                  </a:lnTo>
                  <a:lnTo>
                    <a:pt x="9035" y="1728"/>
                  </a:lnTo>
                  <a:lnTo>
                    <a:pt x="8323" y="1876"/>
                  </a:lnTo>
                  <a:lnTo>
                    <a:pt x="7920" y="1368"/>
                  </a:lnTo>
                  <a:lnTo>
                    <a:pt x="8426" y="1081"/>
                  </a:lnTo>
                  <a:lnTo>
                    <a:pt x="8024" y="647"/>
                  </a:lnTo>
                  <a:lnTo>
                    <a:pt x="7415" y="0"/>
                  </a:lnTo>
                  <a:lnTo>
                    <a:pt x="6598" y="500"/>
                  </a:lnTo>
                  <a:lnTo>
                    <a:pt x="5886" y="868"/>
                  </a:lnTo>
                  <a:lnTo>
                    <a:pt x="4874" y="1155"/>
                  </a:lnTo>
                  <a:lnTo>
                    <a:pt x="3759" y="1442"/>
                  </a:lnTo>
                  <a:lnTo>
                    <a:pt x="2437" y="1368"/>
                  </a:lnTo>
                  <a:lnTo>
                    <a:pt x="1931" y="1368"/>
                  </a:lnTo>
                  <a:lnTo>
                    <a:pt x="2035" y="1876"/>
                  </a:lnTo>
                  <a:lnTo>
                    <a:pt x="2035" y="2597"/>
                  </a:lnTo>
                  <a:lnTo>
                    <a:pt x="1828" y="3031"/>
                  </a:lnTo>
                  <a:lnTo>
                    <a:pt x="1931" y="3686"/>
                  </a:lnTo>
                  <a:lnTo>
                    <a:pt x="2035" y="4186"/>
                  </a:lnTo>
                  <a:lnTo>
                    <a:pt x="2138" y="4767"/>
                  </a:lnTo>
                  <a:lnTo>
                    <a:pt x="1632" y="4980"/>
                  </a:lnTo>
                  <a:lnTo>
                    <a:pt x="1632" y="5349"/>
                  </a:lnTo>
                  <a:lnTo>
                    <a:pt x="1219" y="5709"/>
                  </a:lnTo>
                  <a:lnTo>
                    <a:pt x="816" y="6143"/>
                  </a:lnTo>
                  <a:lnTo>
                    <a:pt x="609" y="6717"/>
                  </a:lnTo>
                  <a:lnTo>
                    <a:pt x="816" y="7077"/>
                  </a:lnTo>
                  <a:lnTo>
                    <a:pt x="1219" y="7438"/>
                  </a:lnTo>
                  <a:lnTo>
                    <a:pt x="1529" y="7872"/>
                  </a:lnTo>
                  <a:lnTo>
                    <a:pt x="1425" y="8527"/>
                  </a:lnTo>
                  <a:lnTo>
                    <a:pt x="2138" y="8740"/>
                  </a:lnTo>
                  <a:lnTo>
                    <a:pt x="2334" y="8167"/>
                  </a:lnTo>
                  <a:lnTo>
                    <a:pt x="2747" y="7585"/>
                  </a:lnTo>
                  <a:lnTo>
                    <a:pt x="3449" y="7945"/>
                  </a:lnTo>
                  <a:lnTo>
                    <a:pt x="3253" y="8814"/>
                  </a:lnTo>
                  <a:lnTo>
                    <a:pt x="2747" y="9469"/>
                  </a:lnTo>
                  <a:lnTo>
                    <a:pt x="2644" y="10190"/>
                  </a:lnTo>
                  <a:lnTo>
                    <a:pt x="2644" y="10763"/>
                  </a:lnTo>
                  <a:lnTo>
                    <a:pt x="3150" y="11271"/>
                  </a:lnTo>
                  <a:lnTo>
                    <a:pt x="4058" y="11853"/>
                  </a:lnTo>
                  <a:lnTo>
                    <a:pt x="4058" y="12426"/>
                  </a:lnTo>
                  <a:lnTo>
                    <a:pt x="3449" y="12573"/>
                  </a:lnTo>
                  <a:lnTo>
                    <a:pt x="3552" y="13212"/>
                  </a:lnTo>
                  <a:lnTo>
                    <a:pt x="3357" y="13646"/>
                  </a:lnTo>
                  <a:lnTo>
                    <a:pt x="2541" y="14154"/>
                  </a:lnTo>
                  <a:lnTo>
                    <a:pt x="2138" y="14515"/>
                  </a:lnTo>
                  <a:lnTo>
                    <a:pt x="1529" y="14736"/>
                  </a:lnTo>
                  <a:lnTo>
                    <a:pt x="713" y="14375"/>
                  </a:lnTo>
                  <a:lnTo>
                    <a:pt x="0" y="14154"/>
                  </a:lnTo>
                  <a:lnTo>
                    <a:pt x="207" y="14588"/>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6" name="Freeform 12"/>
            <p:cNvSpPr/>
            <p:nvPr/>
          </p:nvSpPr>
          <p:spPr>
            <a:xfrm>
              <a:off x="898124" y="473804"/>
              <a:ext cx="518844" cy="954745"/>
            </a:xfrm>
            <a:custGeom>
              <a:avLst/>
              <a:gdLst/>
              <a:ahLst/>
              <a:cxnLst>
                <a:cxn ang="0">
                  <a:pos x="wd2" y="hd2"/>
                </a:cxn>
                <a:cxn ang="5400000">
                  <a:pos x="wd2" y="hd2"/>
                </a:cxn>
                <a:cxn ang="10800000">
                  <a:pos x="wd2" y="hd2"/>
                </a:cxn>
                <a:cxn ang="16200000">
                  <a:pos x="wd2" y="hd2"/>
                </a:cxn>
              </a:cxnLst>
              <a:rect l="0" t="0" r="r" b="b"/>
              <a:pathLst>
                <a:path w="21600" h="21600" extrusionOk="0">
                  <a:moveTo>
                    <a:pt x="1940" y="146"/>
                  </a:moveTo>
                  <a:lnTo>
                    <a:pt x="1144" y="432"/>
                  </a:lnTo>
                  <a:lnTo>
                    <a:pt x="617" y="767"/>
                  </a:lnTo>
                  <a:lnTo>
                    <a:pt x="90" y="1146"/>
                  </a:lnTo>
                  <a:lnTo>
                    <a:pt x="0" y="1670"/>
                  </a:lnTo>
                  <a:lnTo>
                    <a:pt x="0" y="1956"/>
                  </a:lnTo>
                  <a:lnTo>
                    <a:pt x="269" y="2194"/>
                  </a:lnTo>
                  <a:lnTo>
                    <a:pt x="90" y="2432"/>
                  </a:lnTo>
                  <a:lnTo>
                    <a:pt x="269" y="2864"/>
                  </a:lnTo>
                  <a:lnTo>
                    <a:pt x="438" y="3242"/>
                  </a:lnTo>
                  <a:lnTo>
                    <a:pt x="965" y="3577"/>
                  </a:lnTo>
                  <a:lnTo>
                    <a:pt x="1582" y="3815"/>
                  </a:lnTo>
                  <a:lnTo>
                    <a:pt x="796" y="4010"/>
                  </a:lnTo>
                  <a:lnTo>
                    <a:pt x="796" y="4723"/>
                  </a:lnTo>
                  <a:lnTo>
                    <a:pt x="1413" y="4864"/>
                  </a:lnTo>
                  <a:lnTo>
                    <a:pt x="2457" y="4961"/>
                  </a:lnTo>
                  <a:lnTo>
                    <a:pt x="2378" y="5150"/>
                  </a:lnTo>
                  <a:lnTo>
                    <a:pt x="2378" y="5534"/>
                  </a:lnTo>
                  <a:lnTo>
                    <a:pt x="1851" y="5912"/>
                  </a:lnTo>
                  <a:lnTo>
                    <a:pt x="2020" y="6296"/>
                  </a:lnTo>
                  <a:lnTo>
                    <a:pt x="2637" y="6058"/>
                  </a:lnTo>
                  <a:lnTo>
                    <a:pt x="3433" y="6009"/>
                  </a:lnTo>
                  <a:lnTo>
                    <a:pt x="3950" y="6107"/>
                  </a:lnTo>
                  <a:lnTo>
                    <a:pt x="4746" y="6393"/>
                  </a:lnTo>
                  <a:lnTo>
                    <a:pt x="5094" y="6631"/>
                  </a:lnTo>
                  <a:lnTo>
                    <a:pt x="5711" y="6679"/>
                  </a:lnTo>
                  <a:lnTo>
                    <a:pt x="6238" y="6723"/>
                  </a:lnTo>
                  <a:lnTo>
                    <a:pt x="6855" y="7106"/>
                  </a:lnTo>
                  <a:lnTo>
                    <a:pt x="7641" y="7441"/>
                  </a:lnTo>
                  <a:lnTo>
                    <a:pt x="7552" y="7966"/>
                  </a:lnTo>
                  <a:lnTo>
                    <a:pt x="7382" y="8392"/>
                  </a:lnTo>
                  <a:lnTo>
                    <a:pt x="8437" y="9160"/>
                  </a:lnTo>
                  <a:lnTo>
                    <a:pt x="8875" y="9538"/>
                  </a:lnTo>
                  <a:lnTo>
                    <a:pt x="9571" y="9727"/>
                  </a:lnTo>
                  <a:lnTo>
                    <a:pt x="10188" y="9825"/>
                  </a:lnTo>
                  <a:lnTo>
                    <a:pt x="10805" y="10062"/>
                  </a:lnTo>
                  <a:lnTo>
                    <a:pt x="11422" y="10538"/>
                  </a:lnTo>
                  <a:lnTo>
                    <a:pt x="11770" y="10824"/>
                  </a:lnTo>
                  <a:lnTo>
                    <a:pt x="11770" y="11208"/>
                  </a:lnTo>
                  <a:lnTo>
                    <a:pt x="11153" y="11305"/>
                  </a:lnTo>
                  <a:lnTo>
                    <a:pt x="11332" y="11732"/>
                  </a:lnTo>
                  <a:lnTo>
                    <a:pt x="11501" y="12116"/>
                  </a:lnTo>
                  <a:lnTo>
                    <a:pt x="11770" y="12543"/>
                  </a:lnTo>
                  <a:lnTo>
                    <a:pt x="12029" y="12781"/>
                  </a:lnTo>
                  <a:lnTo>
                    <a:pt x="12467" y="13067"/>
                  </a:lnTo>
                  <a:lnTo>
                    <a:pt x="11591" y="13494"/>
                  </a:lnTo>
                  <a:lnTo>
                    <a:pt x="11332" y="13878"/>
                  </a:lnTo>
                  <a:lnTo>
                    <a:pt x="10895" y="14213"/>
                  </a:lnTo>
                  <a:lnTo>
                    <a:pt x="10457" y="14024"/>
                  </a:lnTo>
                  <a:lnTo>
                    <a:pt x="9929" y="14164"/>
                  </a:lnTo>
                  <a:lnTo>
                    <a:pt x="9750" y="14450"/>
                  </a:lnTo>
                  <a:lnTo>
                    <a:pt x="9044" y="14640"/>
                  </a:lnTo>
                  <a:lnTo>
                    <a:pt x="10188" y="15115"/>
                  </a:lnTo>
                  <a:lnTo>
                    <a:pt x="11064" y="15358"/>
                  </a:lnTo>
                  <a:lnTo>
                    <a:pt x="11860" y="15688"/>
                  </a:lnTo>
                  <a:lnTo>
                    <a:pt x="12467" y="16072"/>
                  </a:lnTo>
                  <a:lnTo>
                    <a:pt x="12646" y="16450"/>
                  </a:lnTo>
                  <a:lnTo>
                    <a:pt x="12556" y="16925"/>
                  </a:lnTo>
                  <a:lnTo>
                    <a:pt x="12994" y="17115"/>
                  </a:lnTo>
                  <a:lnTo>
                    <a:pt x="13521" y="17352"/>
                  </a:lnTo>
                  <a:lnTo>
                    <a:pt x="13173" y="17736"/>
                  </a:lnTo>
                  <a:lnTo>
                    <a:pt x="12297" y="17877"/>
                  </a:lnTo>
                  <a:lnTo>
                    <a:pt x="12297" y="18212"/>
                  </a:lnTo>
                  <a:lnTo>
                    <a:pt x="12118" y="18498"/>
                  </a:lnTo>
                  <a:lnTo>
                    <a:pt x="12029" y="18882"/>
                  </a:lnTo>
                  <a:lnTo>
                    <a:pt x="12297" y="19211"/>
                  </a:lnTo>
                  <a:lnTo>
                    <a:pt x="12646" y="19406"/>
                  </a:lnTo>
                  <a:lnTo>
                    <a:pt x="13262" y="19644"/>
                  </a:lnTo>
                  <a:lnTo>
                    <a:pt x="13790" y="19449"/>
                  </a:lnTo>
                  <a:lnTo>
                    <a:pt x="14048" y="19071"/>
                  </a:lnTo>
                  <a:lnTo>
                    <a:pt x="14317" y="18784"/>
                  </a:lnTo>
                  <a:lnTo>
                    <a:pt x="14934" y="19163"/>
                  </a:lnTo>
                  <a:lnTo>
                    <a:pt x="14844" y="19406"/>
                  </a:lnTo>
                  <a:lnTo>
                    <a:pt x="14228" y="19736"/>
                  </a:lnTo>
                  <a:lnTo>
                    <a:pt x="14576" y="20071"/>
                  </a:lnTo>
                  <a:lnTo>
                    <a:pt x="14317" y="20357"/>
                  </a:lnTo>
                  <a:lnTo>
                    <a:pt x="14486" y="20741"/>
                  </a:lnTo>
                  <a:lnTo>
                    <a:pt x="14844" y="21027"/>
                  </a:lnTo>
                  <a:lnTo>
                    <a:pt x="14844" y="21454"/>
                  </a:lnTo>
                  <a:lnTo>
                    <a:pt x="15461" y="21600"/>
                  </a:lnTo>
                  <a:lnTo>
                    <a:pt x="16247" y="21600"/>
                  </a:lnTo>
                  <a:lnTo>
                    <a:pt x="19232" y="20217"/>
                  </a:lnTo>
                  <a:lnTo>
                    <a:pt x="19759" y="19784"/>
                  </a:lnTo>
                  <a:lnTo>
                    <a:pt x="20108" y="19071"/>
                  </a:lnTo>
                  <a:lnTo>
                    <a:pt x="20197" y="18595"/>
                  </a:lnTo>
                  <a:lnTo>
                    <a:pt x="20545" y="18114"/>
                  </a:lnTo>
                  <a:lnTo>
                    <a:pt x="20993" y="17877"/>
                  </a:lnTo>
                  <a:lnTo>
                    <a:pt x="21162" y="17450"/>
                  </a:lnTo>
                  <a:lnTo>
                    <a:pt x="21073" y="16974"/>
                  </a:lnTo>
                  <a:lnTo>
                    <a:pt x="20993" y="16590"/>
                  </a:lnTo>
                  <a:lnTo>
                    <a:pt x="20724" y="16120"/>
                  </a:lnTo>
                  <a:lnTo>
                    <a:pt x="20287" y="15785"/>
                  </a:lnTo>
                  <a:lnTo>
                    <a:pt x="20376" y="15310"/>
                  </a:lnTo>
                  <a:lnTo>
                    <a:pt x="20814" y="14926"/>
                  </a:lnTo>
                  <a:lnTo>
                    <a:pt x="21431" y="14688"/>
                  </a:lnTo>
                  <a:lnTo>
                    <a:pt x="21431" y="14164"/>
                  </a:lnTo>
                  <a:lnTo>
                    <a:pt x="21600" y="13543"/>
                  </a:lnTo>
                  <a:lnTo>
                    <a:pt x="21431" y="12732"/>
                  </a:lnTo>
                  <a:lnTo>
                    <a:pt x="20993" y="12208"/>
                  </a:lnTo>
                  <a:lnTo>
                    <a:pt x="20814" y="11781"/>
                  </a:lnTo>
                  <a:lnTo>
                    <a:pt x="20904" y="11446"/>
                  </a:lnTo>
                  <a:lnTo>
                    <a:pt x="20993" y="10970"/>
                  </a:lnTo>
                  <a:lnTo>
                    <a:pt x="20724" y="10684"/>
                  </a:lnTo>
                  <a:lnTo>
                    <a:pt x="19849" y="10300"/>
                  </a:lnTo>
                  <a:lnTo>
                    <a:pt x="20108" y="9873"/>
                  </a:lnTo>
                  <a:lnTo>
                    <a:pt x="19232" y="9825"/>
                  </a:lnTo>
                  <a:lnTo>
                    <a:pt x="18446" y="9776"/>
                  </a:lnTo>
                  <a:lnTo>
                    <a:pt x="17998" y="9587"/>
                  </a:lnTo>
                  <a:lnTo>
                    <a:pt x="17391" y="9825"/>
                  </a:lnTo>
                  <a:lnTo>
                    <a:pt x="16775" y="9776"/>
                  </a:lnTo>
                  <a:lnTo>
                    <a:pt x="16426" y="9398"/>
                  </a:lnTo>
                  <a:lnTo>
                    <a:pt x="15720" y="9300"/>
                  </a:lnTo>
                  <a:lnTo>
                    <a:pt x="14934" y="8965"/>
                  </a:lnTo>
                  <a:lnTo>
                    <a:pt x="14665" y="8587"/>
                  </a:lnTo>
                  <a:lnTo>
                    <a:pt x="14048" y="8441"/>
                  </a:lnTo>
                  <a:lnTo>
                    <a:pt x="13442" y="8587"/>
                  </a:lnTo>
                  <a:lnTo>
                    <a:pt x="13083" y="8063"/>
                  </a:lnTo>
                  <a:lnTo>
                    <a:pt x="12556" y="8392"/>
                  </a:lnTo>
                  <a:lnTo>
                    <a:pt x="11591" y="8203"/>
                  </a:lnTo>
                  <a:lnTo>
                    <a:pt x="11064" y="7868"/>
                  </a:lnTo>
                  <a:lnTo>
                    <a:pt x="10367" y="7539"/>
                  </a:lnTo>
                  <a:lnTo>
                    <a:pt x="9661" y="7295"/>
                  </a:lnTo>
                  <a:lnTo>
                    <a:pt x="8875" y="7393"/>
                  </a:lnTo>
                  <a:lnTo>
                    <a:pt x="8785" y="7009"/>
                  </a:lnTo>
                  <a:lnTo>
                    <a:pt x="8964" y="6631"/>
                  </a:lnTo>
                  <a:lnTo>
                    <a:pt x="9044" y="6393"/>
                  </a:lnTo>
                  <a:lnTo>
                    <a:pt x="8696" y="6107"/>
                  </a:lnTo>
                  <a:lnTo>
                    <a:pt x="8347" y="5674"/>
                  </a:lnTo>
                  <a:lnTo>
                    <a:pt x="9133" y="5388"/>
                  </a:lnTo>
                  <a:lnTo>
                    <a:pt x="8696" y="5296"/>
                  </a:lnTo>
                  <a:lnTo>
                    <a:pt x="8168" y="5101"/>
                  </a:lnTo>
                  <a:lnTo>
                    <a:pt x="7989" y="4912"/>
                  </a:lnTo>
                  <a:lnTo>
                    <a:pt x="7910" y="4485"/>
                  </a:lnTo>
                  <a:lnTo>
                    <a:pt x="8517" y="4291"/>
                  </a:lnTo>
                  <a:lnTo>
                    <a:pt x="8606" y="4053"/>
                  </a:lnTo>
                  <a:lnTo>
                    <a:pt x="7989" y="3626"/>
                  </a:lnTo>
                  <a:lnTo>
                    <a:pt x="7462" y="3480"/>
                  </a:lnTo>
                  <a:lnTo>
                    <a:pt x="6766" y="3291"/>
                  </a:lnTo>
                  <a:lnTo>
                    <a:pt x="7293" y="3005"/>
                  </a:lnTo>
                  <a:lnTo>
                    <a:pt x="7114" y="2578"/>
                  </a:lnTo>
                  <a:lnTo>
                    <a:pt x="6586" y="2102"/>
                  </a:lnTo>
                  <a:lnTo>
                    <a:pt x="6149" y="2005"/>
                  </a:lnTo>
                  <a:lnTo>
                    <a:pt x="5363" y="1908"/>
                  </a:lnTo>
                  <a:lnTo>
                    <a:pt x="4656" y="1956"/>
                  </a:lnTo>
                  <a:lnTo>
                    <a:pt x="4567" y="1670"/>
                  </a:lnTo>
                  <a:lnTo>
                    <a:pt x="4039" y="1481"/>
                  </a:lnTo>
                  <a:lnTo>
                    <a:pt x="3433" y="1481"/>
                  </a:lnTo>
                  <a:lnTo>
                    <a:pt x="3343" y="1194"/>
                  </a:lnTo>
                  <a:lnTo>
                    <a:pt x="2905" y="1005"/>
                  </a:lnTo>
                  <a:lnTo>
                    <a:pt x="2985" y="670"/>
                  </a:lnTo>
                  <a:lnTo>
                    <a:pt x="2905" y="335"/>
                  </a:lnTo>
                  <a:lnTo>
                    <a:pt x="2816" y="0"/>
                  </a:lnTo>
                  <a:lnTo>
                    <a:pt x="1940" y="146"/>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7" name="Freeform 13"/>
            <p:cNvSpPr/>
            <p:nvPr/>
          </p:nvSpPr>
          <p:spPr>
            <a:xfrm>
              <a:off x="856008" y="631740"/>
              <a:ext cx="340904" cy="470409"/>
            </a:xfrm>
            <a:custGeom>
              <a:avLst/>
              <a:gdLst/>
              <a:ahLst/>
              <a:cxnLst>
                <a:cxn ang="0">
                  <a:pos x="wd2" y="hd2"/>
                </a:cxn>
                <a:cxn ang="5400000">
                  <a:pos x="wd2" y="hd2"/>
                </a:cxn>
                <a:cxn ang="10800000">
                  <a:pos x="wd2" y="hd2"/>
                </a:cxn>
                <a:cxn ang="16200000">
                  <a:pos x="wd2" y="hd2"/>
                </a:cxn>
              </a:cxnLst>
              <a:rect l="0" t="0" r="r" b="b"/>
              <a:pathLst>
                <a:path w="21600" h="21600" extrusionOk="0">
                  <a:moveTo>
                    <a:pt x="16944" y="20722"/>
                  </a:moveTo>
                  <a:lnTo>
                    <a:pt x="16808" y="20140"/>
                  </a:lnTo>
                  <a:lnTo>
                    <a:pt x="15735" y="20052"/>
                  </a:lnTo>
                  <a:lnTo>
                    <a:pt x="15206" y="19657"/>
                  </a:lnTo>
                  <a:lnTo>
                    <a:pt x="14269" y="19372"/>
                  </a:lnTo>
                  <a:lnTo>
                    <a:pt x="13075" y="19471"/>
                  </a:lnTo>
                  <a:lnTo>
                    <a:pt x="12939" y="18790"/>
                  </a:lnTo>
                  <a:lnTo>
                    <a:pt x="11730" y="19855"/>
                  </a:lnTo>
                  <a:lnTo>
                    <a:pt x="10399" y="20239"/>
                  </a:lnTo>
                  <a:lnTo>
                    <a:pt x="9341" y="20052"/>
                  </a:lnTo>
                  <a:lnTo>
                    <a:pt x="9462" y="19372"/>
                  </a:lnTo>
                  <a:lnTo>
                    <a:pt x="8797" y="19076"/>
                  </a:lnTo>
                  <a:lnTo>
                    <a:pt x="7603" y="19076"/>
                  </a:lnTo>
                  <a:lnTo>
                    <a:pt x="7331" y="18593"/>
                  </a:lnTo>
                  <a:lnTo>
                    <a:pt x="7195" y="17923"/>
                  </a:lnTo>
                  <a:lnTo>
                    <a:pt x="6938" y="17243"/>
                  </a:lnTo>
                  <a:lnTo>
                    <a:pt x="6666" y="16463"/>
                  </a:lnTo>
                  <a:lnTo>
                    <a:pt x="6802" y="15783"/>
                  </a:lnTo>
                  <a:lnTo>
                    <a:pt x="5729" y="15399"/>
                  </a:lnTo>
                  <a:lnTo>
                    <a:pt x="6137" y="14916"/>
                  </a:lnTo>
                  <a:lnTo>
                    <a:pt x="7331" y="14630"/>
                  </a:lnTo>
                  <a:lnTo>
                    <a:pt x="8540" y="14532"/>
                  </a:lnTo>
                  <a:lnTo>
                    <a:pt x="9069" y="14137"/>
                  </a:lnTo>
                  <a:lnTo>
                    <a:pt x="8933" y="13171"/>
                  </a:lnTo>
                  <a:lnTo>
                    <a:pt x="8540" y="12490"/>
                  </a:lnTo>
                  <a:lnTo>
                    <a:pt x="7467" y="12402"/>
                  </a:lnTo>
                  <a:lnTo>
                    <a:pt x="7195" y="11821"/>
                  </a:lnTo>
                  <a:lnTo>
                    <a:pt x="6001" y="11524"/>
                  </a:lnTo>
                  <a:lnTo>
                    <a:pt x="5200" y="11140"/>
                  </a:lnTo>
                  <a:lnTo>
                    <a:pt x="4399" y="10943"/>
                  </a:lnTo>
                  <a:lnTo>
                    <a:pt x="4535" y="10460"/>
                  </a:lnTo>
                  <a:lnTo>
                    <a:pt x="3204" y="10361"/>
                  </a:lnTo>
                  <a:lnTo>
                    <a:pt x="2131" y="9691"/>
                  </a:lnTo>
                  <a:lnTo>
                    <a:pt x="1194" y="9691"/>
                  </a:lnTo>
                  <a:lnTo>
                    <a:pt x="272" y="9494"/>
                  </a:lnTo>
                  <a:lnTo>
                    <a:pt x="0" y="8616"/>
                  </a:lnTo>
                  <a:lnTo>
                    <a:pt x="1466" y="8045"/>
                  </a:lnTo>
                  <a:lnTo>
                    <a:pt x="2539" y="7463"/>
                  </a:lnTo>
                  <a:lnTo>
                    <a:pt x="2539" y="6684"/>
                  </a:lnTo>
                  <a:lnTo>
                    <a:pt x="1995" y="5718"/>
                  </a:lnTo>
                  <a:lnTo>
                    <a:pt x="1330" y="5137"/>
                  </a:lnTo>
                  <a:lnTo>
                    <a:pt x="529" y="4555"/>
                  </a:lnTo>
                  <a:lnTo>
                    <a:pt x="1194" y="3776"/>
                  </a:lnTo>
                  <a:lnTo>
                    <a:pt x="1466" y="2711"/>
                  </a:lnTo>
                  <a:lnTo>
                    <a:pt x="1859" y="1548"/>
                  </a:lnTo>
                  <a:lnTo>
                    <a:pt x="1738" y="680"/>
                  </a:lnTo>
                  <a:lnTo>
                    <a:pt x="2403" y="0"/>
                  </a:lnTo>
                  <a:lnTo>
                    <a:pt x="3068" y="296"/>
                  </a:lnTo>
                  <a:lnTo>
                    <a:pt x="2932" y="1065"/>
                  </a:lnTo>
                  <a:lnTo>
                    <a:pt x="3870" y="878"/>
                  </a:lnTo>
                  <a:lnTo>
                    <a:pt x="3870" y="2327"/>
                  </a:lnTo>
                  <a:lnTo>
                    <a:pt x="4807" y="2612"/>
                  </a:lnTo>
                  <a:lnTo>
                    <a:pt x="6394" y="2810"/>
                  </a:lnTo>
                  <a:lnTo>
                    <a:pt x="6273" y="3194"/>
                  </a:lnTo>
                  <a:lnTo>
                    <a:pt x="6273" y="3973"/>
                  </a:lnTo>
                  <a:lnTo>
                    <a:pt x="5472" y="4741"/>
                  </a:lnTo>
                  <a:lnTo>
                    <a:pt x="5729" y="5521"/>
                  </a:lnTo>
                  <a:lnTo>
                    <a:pt x="6666" y="5038"/>
                  </a:lnTo>
                  <a:lnTo>
                    <a:pt x="7875" y="4939"/>
                  </a:lnTo>
                  <a:lnTo>
                    <a:pt x="8661" y="5137"/>
                  </a:lnTo>
                  <a:lnTo>
                    <a:pt x="9870" y="5718"/>
                  </a:lnTo>
                  <a:lnTo>
                    <a:pt x="10399" y="6201"/>
                  </a:lnTo>
                  <a:lnTo>
                    <a:pt x="11337" y="6300"/>
                  </a:lnTo>
                  <a:lnTo>
                    <a:pt x="12138" y="6388"/>
                  </a:lnTo>
                  <a:lnTo>
                    <a:pt x="13075" y="7167"/>
                  </a:lnTo>
                  <a:lnTo>
                    <a:pt x="14269" y="7848"/>
                  </a:lnTo>
                  <a:lnTo>
                    <a:pt x="14133" y="8912"/>
                  </a:lnTo>
                  <a:lnTo>
                    <a:pt x="13876" y="9779"/>
                  </a:lnTo>
                  <a:lnTo>
                    <a:pt x="15478" y="11338"/>
                  </a:lnTo>
                  <a:lnTo>
                    <a:pt x="16143" y="12106"/>
                  </a:lnTo>
                  <a:lnTo>
                    <a:pt x="17201" y="12490"/>
                  </a:lnTo>
                  <a:lnTo>
                    <a:pt x="18139" y="12688"/>
                  </a:lnTo>
                  <a:lnTo>
                    <a:pt x="19076" y="13171"/>
                  </a:lnTo>
                  <a:lnTo>
                    <a:pt x="20013" y="14137"/>
                  </a:lnTo>
                  <a:lnTo>
                    <a:pt x="20542" y="14718"/>
                  </a:lnTo>
                  <a:lnTo>
                    <a:pt x="20542" y="15498"/>
                  </a:lnTo>
                  <a:lnTo>
                    <a:pt x="19605" y="15695"/>
                  </a:lnTo>
                  <a:lnTo>
                    <a:pt x="19877" y="16562"/>
                  </a:lnTo>
                  <a:lnTo>
                    <a:pt x="20134" y="17341"/>
                  </a:lnTo>
                  <a:lnTo>
                    <a:pt x="20542" y="18209"/>
                  </a:lnTo>
                  <a:lnTo>
                    <a:pt x="20935" y="18691"/>
                  </a:lnTo>
                  <a:lnTo>
                    <a:pt x="21600" y="19273"/>
                  </a:lnTo>
                  <a:lnTo>
                    <a:pt x="20270" y="20140"/>
                  </a:lnTo>
                  <a:lnTo>
                    <a:pt x="19877" y="20920"/>
                  </a:lnTo>
                  <a:lnTo>
                    <a:pt x="19212" y="21600"/>
                  </a:lnTo>
                  <a:lnTo>
                    <a:pt x="18547" y="21216"/>
                  </a:lnTo>
                  <a:lnTo>
                    <a:pt x="17746" y="21501"/>
                  </a:lnTo>
                  <a:lnTo>
                    <a:pt x="17065" y="21304"/>
                  </a:lnTo>
                  <a:lnTo>
                    <a:pt x="16944" y="20722"/>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8" name="Freeform 14"/>
            <p:cNvSpPr/>
            <p:nvPr/>
          </p:nvSpPr>
          <p:spPr>
            <a:xfrm>
              <a:off x="834950" y="1758343"/>
              <a:ext cx="359856" cy="256672"/>
            </a:xfrm>
            <a:custGeom>
              <a:avLst/>
              <a:gdLst/>
              <a:ahLst/>
              <a:cxnLst>
                <a:cxn ang="0">
                  <a:pos x="wd2" y="hd2"/>
                </a:cxn>
                <a:cxn ang="5400000">
                  <a:pos x="wd2" y="hd2"/>
                </a:cxn>
                <a:cxn ang="10800000">
                  <a:pos x="wd2" y="hd2"/>
                </a:cxn>
                <a:cxn ang="16200000">
                  <a:pos x="wd2" y="hd2"/>
                </a:cxn>
              </a:cxnLst>
              <a:rect l="0" t="0" r="r" b="b"/>
              <a:pathLst>
                <a:path w="21600" h="21600" extrusionOk="0">
                  <a:moveTo>
                    <a:pt x="21600" y="341"/>
                  </a:moveTo>
                  <a:lnTo>
                    <a:pt x="20584" y="0"/>
                  </a:lnTo>
                  <a:lnTo>
                    <a:pt x="19696" y="341"/>
                  </a:lnTo>
                  <a:lnTo>
                    <a:pt x="18938" y="1586"/>
                  </a:lnTo>
                  <a:lnTo>
                    <a:pt x="17807" y="1064"/>
                  </a:lnTo>
                  <a:lnTo>
                    <a:pt x="16676" y="703"/>
                  </a:lnTo>
                  <a:lnTo>
                    <a:pt x="15660" y="1245"/>
                  </a:lnTo>
                  <a:lnTo>
                    <a:pt x="14400" y="2309"/>
                  </a:lnTo>
                  <a:lnTo>
                    <a:pt x="13384" y="2830"/>
                  </a:lnTo>
                  <a:lnTo>
                    <a:pt x="13384" y="3894"/>
                  </a:lnTo>
                  <a:lnTo>
                    <a:pt x="12754" y="5139"/>
                  </a:lnTo>
                  <a:lnTo>
                    <a:pt x="11108" y="6022"/>
                  </a:lnTo>
                  <a:lnTo>
                    <a:pt x="10478" y="7267"/>
                  </a:lnTo>
                  <a:lnTo>
                    <a:pt x="9462" y="6544"/>
                  </a:lnTo>
                  <a:lnTo>
                    <a:pt x="8717" y="3533"/>
                  </a:lnTo>
                  <a:lnTo>
                    <a:pt x="7959" y="1947"/>
                  </a:lnTo>
                  <a:lnTo>
                    <a:pt x="7200" y="2469"/>
                  </a:lnTo>
                  <a:lnTo>
                    <a:pt x="6184" y="3011"/>
                  </a:lnTo>
                  <a:lnTo>
                    <a:pt x="5554" y="1947"/>
                  </a:lnTo>
                  <a:lnTo>
                    <a:pt x="4294" y="1586"/>
                  </a:lnTo>
                  <a:lnTo>
                    <a:pt x="4538" y="3011"/>
                  </a:lnTo>
                  <a:lnTo>
                    <a:pt x="4795" y="4778"/>
                  </a:lnTo>
                  <a:lnTo>
                    <a:pt x="4037" y="6022"/>
                  </a:lnTo>
                  <a:lnTo>
                    <a:pt x="3149" y="5661"/>
                  </a:lnTo>
                  <a:lnTo>
                    <a:pt x="2262" y="5842"/>
                  </a:lnTo>
                  <a:lnTo>
                    <a:pt x="1517" y="6544"/>
                  </a:lnTo>
                  <a:lnTo>
                    <a:pt x="1002" y="7086"/>
                  </a:lnTo>
                  <a:lnTo>
                    <a:pt x="0" y="7267"/>
                  </a:lnTo>
                  <a:lnTo>
                    <a:pt x="501" y="8672"/>
                  </a:lnTo>
                  <a:lnTo>
                    <a:pt x="0" y="9736"/>
                  </a:lnTo>
                  <a:lnTo>
                    <a:pt x="873" y="9917"/>
                  </a:lnTo>
                  <a:lnTo>
                    <a:pt x="1761" y="9214"/>
                  </a:lnTo>
                  <a:lnTo>
                    <a:pt x="2777" y="9555"/>
                  </a:lnTo>
                  <a:lnTo>
                    <a:pt x="1260" y="11683"/>
                  </a:lnTo>
                  <a:lnTo>
                    <a:pt x="1131" y="12747"/>
                  </a:lnTo>
                  <a:lnTo>
                    <a:pt x="1131" y="13811"/>
                  </a:lnTo>
                  <a:lnTo>
                    <a:pt x="873" y="15236"/>
                  </a:lnTo>
                  <a:lnTo>
                    <a:pt x="873" y="16642"/>
                  </a:lnTo>
                  <a:lnTo>
                    <a:pt x="1889" y="16822"/>
                  </a:lnTo>
                  <a:lnTo>
                    <a:pt x="2648" y="17184"/>
                  </a:lnTo>
                  <a:lnTo>
                    <a:pt x="2906" y="18428"/>
                  </a:lnTo>
                  <a:lnTo>
                    <a:pt x="3407" y="19312"/>
                  </a:lnTo>
                  <a:lnTo>
                    <a:pt x="5167" y="18950"/>
                  </a:lnTo>
                  <a:lnTo>
                    <a:pt x="6313" y="18950"/>
                  </a:lnTo>
                  <a:lnTo>
                    <a:pt x="6685" y="19653"/>
                  </a:lnTo>
                  <a:lnTo>
                    <a:pt x="7830" y="19833"/>
                  </a:lnTo>
                  <a:lnTo>
                    <a:pt x="7830" y="20897"/>
                  </a:lnTo>
                  <a:lnTo>
                    <a:pt x="8961" y="21600"/>
                  </a:lnTo>
                  <a:lnTo>
                    <a:pt x="9848" y="20717"/>
                  </a:lnTo>
                  <a:lnTo>
                    <a:pt x="9719" y="19653"/>
                  </a:lnTo>
                  <a:lnTo>
                    <a:pt x="9719" y="18589"/>
                  </a:lnTo>
                  <a:lnTo>
                    <a:pt x="9977" y="17184"/>
                  </a:lnTo>
                  <a:lnTo>
                    <a:pt x="9462" y="15417"/>
                  </a:lnTo>
                  <a:lnTo>
                    <a:pt x="10106" y="14514"/>
                  </a:lnTo>
                  <a:lnTo>
                    <a:pt x="11365" y="14514"/>
                  </a:lnTo>
                  <a:lnTo>
                    <a:pt x="11995" y="13811"/>
                  </a:lnTo>
                  <a:lnTo>
                    <a:pt x="13126" y="13450"/>
                  </a:lnTo>
                  <a:lnTo>
                    <a:pt x="14014" y="12045"/>
                  </a:lnTo>
                  <a:lnTo>
                    <a:pt x="14643" y="11161"/>
                  </a:lnTo>
                  <a:lnTo>
                    <a:pt x="15660" y="10619"/>
                  </a:lnTo>
                  <a:lnTo>
                    <a:pt x="17177" y="10800"/>
                  </a:lnTo>
                  <a:lnTo>
                    <a:pt x="18823" y="10800"/>
                  </a:lnTo>
                  <a:lnTo>
                    <a:pt x="19825" y="10097"/>
                  </a:lnTo>
                  <a:lnTo>
                    <a:pt x="20713" y="8331"/>
                  </a:lnTo>
                  <a:lnTo>
                    <a:pt x="20713" y="6544"/>
                  </a:lnTo>
                  <a:lnTo>
                    <a:pt x="21214" y="5320"/>
                  </a:lnTo>
                  <a:lnTo>
                    <a:pt x="21085" y="3352"/>
                  </a:lnTo>
                  <a:lnTo>
                    <a:pt x="21214" y="1947"/>
                  </a:lnTo>
                  <a:lnTo>
                    <a:pt x="21600" y="341"/>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79" name="Freeform 16"/>
            <p:cNvSpPr/>
            <p:nvPr/>
          </p:nvSpPr>
          <p:spPr>
            <a:xfrm>
              <a:off x="1209782" y="1122391"/>
              <a:ext cx="580966" cy="639928"/>
            </a:xfrm>
            <a:custGeom>
              <a:avLst/>
              <a:gdLst/>
              <a:ahLst/>
              <a:cxnLst>
                <a:cxn ang="0">
                  <a:pos x="wd2" y="hd2"/>
                </a:cxn>
                <a:cxn ang="5400000">
                  <a:pos x="wd2" y="hd2"/>
                </a:cxn>
                <a:cxn ang="10800000">
                  <a:pos x="wd2" y="hd2"/>
                </a:cxn>
                <a:cxn ang="16200000">
                  <a:pos x="wd2" y="hd2"/>
                </a:cxn>
              </a:cxnLst>
              <a:rect l="0" t="0" r="r" b="b"/>
              <a:pathLst>
                <a:path w="21600" h="21600" extrusionOk="0">
                  <a:moveTo>
                    <a:pt x="6032" y="7597"/>
                  </a:moveTo>
                  <a:lnTo>
                    <a:pt x="6192" y="8242"/>
                  </a:lnTo>
                  <a:lnTo>
                    <a:pt x="6192" y="8878"/>
                  </a:lnTo>
                  <a:lnTo>
                    <a:pt x="6502" y="9451"/>
                  </a:lnTo>
                  <a:lnTo>
                    <a:pt x="6892" y="9878"/>
                  </a:lnTo>
                  <a:lnTo>
                    <a:pt x="6662" y="10305"/>
                  </a:lnTo>
                  <a:lnTo>
                    <a:pt x="6192" y="10723"/>
                  </a:lnTo>
                  <a:lnTo>
                    <a:pt x="5402" y="10868"/>
                  </a:lnTo>
                  <a:lnTo>
                    <a:pt x="5251" y="11295"/>
                  </a:lnTo>
                  <a:lnTo>
                    <a:pt x="4701" y="11513"/>
                  </a:lnTo>
                  <a:lnTo>
                    <a:pt x="4391" y="12149"/>
                  </a:lnTo>
                  <a:lnTo>
                    <a:pt x="4001" y="12649"/>
                  </a:lnTo>
                  <a:lnTo>
                    <a:pt x="3291" y="12786"/>
                  </a:lnTo>
                  <a:lnTo>
                    <a:pt x="2741" y="13076"/>
                  </a:lnTo>
                  <a:lnTo>
                    <a:pt x="2510" y="13567"/>
                  </a:lnTo>
                  <a:lnTo>
                    <a:pt x="1730" y="13712"/>
                  </a:lnTo>
                  <a:lnTo>
                    <a:pt x="1410" y="14067"/>
                  </a:lnTo>
                  <a:lnTo>
                    <a:pt x="1260" y="14567"/>
                  </a:lnTo>
                  <a:lnTo>
                    <a:pt x="1331" y="15203"/>
                  </a:lnTo>
                  <a:lnTo>
                    <a:pt x="1490" y="15702"/>
                  </a:lnTo>
                  <a:lnTo>
                    <a:pt x="1020" y="16057"/>
                  </a:lnTo>
                  <a:lnTo>
                    <a:pt x="710" y="16557"/>
                  </a:lnTo>
                  <a:lnTo>
                    <a:pt x="0" y="17129"/>
                  </a:lnTo>
                  <a:lnTo>
                    <a:pt x="710" y="17556"/>
                  </a:lnTo>
                  <a:lnTo>
                    <a:pt x="869" y="18192"/>
                  </a:lnTo>
                  <a:lnTo>
                    <a:pt x="1490" y="18828"/>
                  </a:lnTo>
                  <a:lnTo>
                    <a:pt x="2200" y="18901"/>
                  </a:lnTo>
                  <a:lnTo>
                    <a:pt x="2741" y="18401"/>
                  </a:lnTo>
                  <a:lnTo>
                    <a:pt x="3131" y="18764"/>
                  </a:lnTo>
                  <a:lnTo>
                    <a:pt x="3060" y="19473"/>
                  </a:lnTo>
                  <a:lnTo>
                    <a:pt x="3371" y="19755"/>
                  </a:lnTo>
                  <a:lnTo>
                    <a:pt x="3211" y="20327"/>
                  </a:lnTo>
                  <a:lnTo>
                    <a:pt x="3681" y="20537"/>
                  </a:lnTo>
                  <a:lnTo>
                    <a:pt x="4001" y="20110"/>
                  </a:lnTo>
                  <a:lnTo>
                    <a:pt x="4781" y="20464"/>
                  </a:lnTo>
                  <a:lnTo>
                    <a:pt x="5331" y="20819"/>
                  </a:lnTo>
                  <a:lnTo>
                    <a:pt x="5952" y="20891"/>
                  </a:lnTo>
                  <a:lnTo>
                    <a:pt x="6263" y="21391"/>
                  </a:lnTo>
                  <a:lnTo>
                    <a:pt x="6813" y="21536"/>
                  </a:lnTo>
                  <a:lnTo>
                    <a:pt x="7442" y="21600"/>
                  </a:lnTo>
                  <a:lnTo>
                    <a:pt x="8143" y="21318"/>
                  </a:lnTo>
                  <a:lnTo>
                    <a:pt x="8613" y="21036"/>
                  </a:lnTo>
                  <a:lnTo>
                    <a:pt x="9243" y="21036"/>
                  </a:lnTo>
                  <a:lnTo>
                    <a:pt x="9713" y="21600"/>
                  </a:lnTo>
                  <a:lnTo>
                    <a:pt x="9944" y="21036"/>
                  </a:lnTo>
                  <a:lnTo>
                    <a:pt x="9944" y="20182"/>
                  </a:lnTo>
                  <a:lnTo>
                    <a:pt x="10183" y="19183"/>
                  </a:lnTo>
                  <a:lnTo>
                    <a:pt x="10725" y="18764"/>
                  </a:lnTo>
                  <a:lnTo>
                    <a:pt x="11434" y="18619"/>
                  </a:lnTo>
                  <a:lnTo>
                    <a:pt x="12055" y="18764"/>
                  </a:lnTo>
                  <a:lnTo>
                    <a:pt x="12375" y="19046"/>
                  </a:lnTo>
                  <a:lnTo>
                    <a:pt x="12525" y="19610"/>
                  </a:lnTo>
                  <a:lnTo>
                    <a:pt x="11904" y="20110"/>
                  </a:lnTo>
                  <a:lnTo>
                    <a:pt x="11275" y="20464"/>
                  </a:lnTo>
                  <a:lnTo>
                    <a:pt x="11594" y="20819"/>
                  </a:lnTo>
                  <a:lnTo>
                    <a:pt x="12525" y="20964"/>
                  </a:lnTo>
                  <a:lnTo>
                    <a:pt x="12605" y="20464"/>
                  </a:lnTo>
                  <a:lnTo>
                    <a:pt x="12925" y="20110"/>
                  </a:lnTo>
                  <a:lnTo>
                    <a:pt x="13466" y="20037"/>
                  </a:lnTo>
                  <a:lnTo>
                    <a:pt x="13936" y="19683"/>
                  </a:lnTo>
                  <a:lnTo>
                    <a:pt x="14016" y="19046"/>
                  </a:lnTo>
                  <a:lnTo>
                    <a:pt x="15266" y="19119"/>
                  </a:lnTo>
                  <a:lnTo>
                    <a:pt x="15976" y="19183"/>
                  </a:lnTo>
                  <a:lnTo>
                    <a:pt x="16446" y="18828"/>
                  </a:lnTo>
                  <a:lnTo>
                    <a:pt x="17067" y="18337"/>
                  </a:lnTo>
                  <a:lnTo>
                    <a:pt x="17848" y="17620"/>
                  </a:lnTo>
                  <a:lnTo>
                    <a:pt x="18389" y="16911"/>
                  </a:lnTo>
                  <a:lnTo>
                    <a:pt x="18939" y="16557"/>
                  </a:lnTo>
                  <a:lnTo>
                    <a:pt x="19098" y="16057"/>
                  </a:lnTo>
                  <a:lnTo>
                    <a:pt x="19019" y="15348"/>
                  </a:lnTo>
                  <a:lnTo>
                    <a:pt x="18939" y="14712"/>
                  </a:lnTo>
                  <a:lnTo>
                    <a:pt x="18469" y="14349"/>
                  </a:lnTo>
                  <a:lnTo>
                    <a:pt x="18389" y="13785"/>
                  </a:lnTo>
                  <a:lnTo>
                    <a:pt x="19098" y="13785"/>
                  </a:lnTo>
                  <a:lnTo>
                    <a:pt x="19489" y="14285"/>
                  </a:lnTo>
                  <a:lnTo>
                    <a:pt x="19640" y="14776"/>
                  </a:lnTo>
                  <a:lnTo>
                    <a:pt x="20190" y="14921"/>
                  </a:lnTo>
                  <a:lnTo>
                    <a:pt x="20819" y="14494"/>
                  </a:lnTo>
                  <a:lnTo>
                    <a:pt x="21050" y="14067"/>
                  </a:lnTo>
                  <a:lnTo>
                    <a:pt x="21210" y="13358"/>
                  </a:lnTo>
                  <a:lnTo>
                    <a:pt x="21600" y="13004"/>
                  </a:lnTo>
                  <a:lnTo>
                    <a:pt x="21520" y="12504"/>
                  </a:lnTo>
                  <a:lnTo>
                    <a:pt x="21520" y="11868"/>
                  </a:lnTo>
                  <a:lnTo>
                    <a:pt x="21600" y="11295"/>
                  </a:lnTo>
                  <a:lnTo>
                    <a:pt x="21369" y="10723"/>
                  </a:lnTo>
                  <a:lnTo>
                    <a:pt x="20899" y="10723"/>
                  </a:lnTo>
                  <a:lnTo>
                    <a:pt x="20580" y="10305"/>
                  </a:lnTo>
                  <a:lnTo>
                    <a:pt x="20509" y="9878"/>
                  </a:lnTo>
                  <a:lnTo>
                    <a:pt x="19879" y="9942"/>
                  </a:lnTo>
                  <a:lnTo>
                    <a:pt x="19098" y="9942"/>
                  </a:lnTo>
                  <a:lnTo>
                    <a:pt x="18309" y="9805"/>
                  </a:lnTo>
                  <a:lnTo>
                    <a:pt x="17848" y="9378"/>
                  </a:lnTo>
                  <a:lnTo>
                    <a:pt x="17457" y="9023"/>
                  </a:lnTo>
                  <a:lnTo>
                    <a:pt x="17768" y="8379"/>
                  </a:lnTo>
                  <a:lnTo>
                    <a:pt x="17307" y="7815"/>
                  </a:lnTo>
                  <a:lnTo>
                    <a:pt x="17457" y="7243"/>
                  </a:lnTo>
                  <a:lnTo>
                    <a:pt x="17537" y="6743"/>
                  </a:lnTo>
                  <a:lnTo>
                    <a:pt x="17067" y="6252"/>
                  </a:lnTo>
                  <a:lnTo>
                    <a:pt x="16916" y="5962"/>
                  </a:lnTo>
                  <a:lnTo>
                    <a:pt x="16836" y="5607"/>
                  </a:lnTo>
                  <a:lnTo>
                    <a:pt x="16366" y="5253"/>
                  </a:lnTo>
                  <a:lnTo>
                    <a:pt x="15896" y="5043"/>
                  </a:lnTo>
                  <a:lnTo>
                    <a:pt x="15896" y="4753"/>
                  </a:lnTo>
                  <a:lnTo>
                    <a:pt x="15506" y="4254"/>
                  </a:lnTo>
                  <a:lnTo>
                    <a:pt x="14956" y="4399"/>
                  </a:lnTo>
                  <a:lnTo>
                    <a:pt x="14326" y="4399"/>
                  </a:lnTo>
                  <a:lnTo>
                    <a:pt x="13386" y="4254"/>
                  </a:lnTo>
                  <a:lnTo>
                    <a:pt x="13075" y="4753"/>
                  </a:lnTo>
                  <a:lnTo>
                    <a:pt x="12925" y="5180"/>
                  </a:lnTo>
                  <a:lnTo>
                    <a:pt x="12375" y="5253"/>
                  </a:lnTo>
                  <a:lnTo>
                    <a:pt x="11745" y="5043"/>
                  </a:lnTo>
                  <a:lnTo>
                    <a:pt x="11195" y="5180"/>
                  </a:lnTo>
                  <a:lnTo>
                    <a:pt x="10574" y="4898"/>
                  </a:lnTo>
                  <a:lnTo>
                    <a:pt x="9944" y="4399"/>
                  </a:lnTo>
                  <a:lnTo>
                    <a:pt x="9554" y="4044"/>
                  </a:lnTo>
                  <a:lnTo>
                    <a:pt x="9394" y="3617"/>
                  </a:lnTo>
                  <a:lnTo>
                    <a:pt x="8063" y="3617"/>
                  </a:lnTo>
                  <a:lnTo>
                    <a:pt x="7753" y="3190"/>
                  </a:lnTo>
                  <a:lnTo>
                    <a:pt x="7833" y="2626"/>
                  </a:lnTo>
                  <a:lnTo>
                    <a:pt x="8463" y="2344"/>
                  </a:lnTo>
                  <a:lnTo>
                    <a:pt x="8534" y="1845"/>
                  </a:lnTo>
                  <a:lnTo>
                    <a:pt x="7992" y="1281"/>
                  </a:lnTo>
                  <a:lnTo>
                    <a:pt x="7593" y="500"/>
                  </a:lnTo>
                  <a:lnTo>
                    <a:pt x="7522" y="0"/>
                  </a:lnTo>
                  <a:lnTo>
                    <a:pt x="6972" y="354"/>
                  </a:lnTo>
                  <a:lnTo>
                    <a:pt x="6582" y="927"/>
                  </a:lnTo>
                  <a:lnTo>
                    <a:pt x="6502" y="1636"/>
                  </a:lnTo>
                  <a:lnTo>
                    <a:pt x="6892" y="2135"/>
                  </a:lnTo>
                  <a:lnTo>
                    <a:pt x="7132" y="2836"/>
                  </a:lnTo>
                  <a:lnTo>
                    <a:pt x="7203" y="3408"/>
                  </a:lnTo>
                  <a:lnTo>
                    <a:pt x="7283" y="4117"/>
                  </a:lnTo>
                  <a:lnTo>
                    <a:pt x="7132" y="4753"/>
                  </a:lnTo>
                  <a:lnTo>
                    <a:pt x="6733" y="5108"/>
                  </a:lnTo>
                  <a:lnTo>
                    <a:pt x="6422" y="5825"/>
                  </a:lnTo>
                  <a:lnTo>
                    <a:pt x="6343" y="6534"/>
                  </a:lnTo>
                  <a:lnTo>
                    <a:pt x="6032" y="7597"/>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0" name="Freeform 17"/>
            <p:cNvSpPr/>
            <p:nvPr/>
          </p:nvSpPr>
          <p:spPr>
            <a:xfrm>
              <a:off x="706496" y="1836258"/>
              <a:ext cx="277730" cy="231402"/>
            </a:xfrm>
            <a:custGeom>
              <a:avLst/>
              <a:gdLst/>
              <a:ahLst/>
              <a:cxnLst>
                <a:cxn ang="0">
                  <a:pos x="wd2" y="hd2"/>
                </a:cxn>
                <a:cxn ang="5400000">
                  <a:pos x="wd2" y="hd2"/>
                </a:cxn>
                <a:cxn ang="10800000">
                  <a:pos x="wd2" y="hd2"/>
                </a:cxn>
                <a:cxn ang="16200000">
                  <a:pos x="wd2" y="hd2"/>
                </a:cxn>
              </a:cxnLst>
              <a:rect l="0" t="0" r="r" b="b"/>
              <a:pathLst>
                <a:path w="21600" h="21600" extrusionOk="0">
                  <a:moveTo>
                    <a:pt x="4098" y="13169"/>
                  </a:moveTo>
                  <a:lnTo>
                    <a:pt x="2781" y="12168"/>
                  </a:lnTo>
                  <a:lnTo>
                    <a:pt x="2633" y="10611"/>
                  </a:lnTo>
                  <a:lnTo>
                    <a:pt x="1798" y="9032"/>
                  </a:lnTo>
                  <a:lnTo>
                    <a:pt x="816" y="8053"/>
                  </a:lnTo>
                  <a:lnTo>
                    <a:pt x="0" y="6496"/>
                  </a:lnTo>
                  <a:lnTo>
                    <a:pt x="1483" y="5495"/>
                  </a:lnTo>
                  <a:lnTo>
                    <a:pt x="2299" y="4138"/>
                  </a:lnTo>
                  <a:lnTo>
                    <a:pt x="3282" y="2959"/>
                  </a:lnTo>
                  <a:lnTo>
                    <a:pt x="4264" y="2959"/>
                  </a:lnTo>
                  <a:lnTo>
                    <a:pt x="5247" y="1780"/>
                  </a:lnTo>
                  <a:lnTo>
                    <a:pt x="7212" y="1780"/>
                  </a:lnTo>
                  <a:lnTo>
                    <a:pt x="6712" y="0"/>
                  </a:lnTo>
                  <a:lnTo>
                    <a:pt x="8028" y="801"/>
                  </a:lnTo>
                  <a:lnTo>
                    <a:pt x="9993" y="801"/>
                  </a:lnTo>
                  <a:lnTo>
                    <a:pt x="10642" y="2358"/>
                  </a:lnTo>
                  <a:lnTo>
                    <a:pt x="9993" y="3537"/>
                  </a:lnTo>
                  <a:lnTo>
                    <a:pt x="11124" y="3737"/>
                  </a:lnTo>
                  <a:lnTo>
                    <a:pt x="12274" y="2959"/>
                  </a:lnTo>
                  <a:lnTo>
                    <a:pt x="13590" y="3337"/>
                  </a:lnTo>
                  <a:lnTo>
                    <a:pt x="13590" y="4516"/>
                  </a:lnTo>
                  <a:lnTo>
                    <a:pt x="11625" y="5695"/>
                  </a:lnTo>
                  <a:lnTo>
                    <a:pt x="11458" y="6874"/>
                  </a:lnTo>
                  <a:lnTo>
                    <a:pt x="11458" y="8053"/>
                  </a:lnTo>
                  <a:lnTo>
                    <a:pt x="11124" y="9632"/>
                  </a:lnTo>
                  <a:lnTo>
                    <a:pt x="11124" y="11189"/>
                  </a:lnTo>
                  <a:lnTo>
                    <a:pt x="12441" y="11389"/>
                  </a:lnTo>
                  <a:lnTo>
                    <a:pt x="13424" y="11790"/>
                  </a:lnTo>
                  <a:lnTo>
                    <a:pt x="13757" y="13169"/>
                  </a:lnTo>
                  <a:lnTo>
                    <a:pt x="14406" y="14148"/>
                  </a:lnTo>
                  <a:lnTo>
                    <a:pt x="16687" y="13747"/>
                  </a:lnTo>
                  <a:lnTo>
                    <a:pt x="18170" y="13747"/>
                  </a:lnTo>
                  <a:lnTo>
                    <a:pt x="18652" y="14526"/>
                  </a:lnTo>
                  <a:lnTo>
                    <a:pt x="20135" y="14726"/>
                  </a:lnTo>
                  <a:lnTo>
                    <a:pt x="20135" y="15905"/>
                  </a:lnTo>
                  <a:lnTo>
                    <a:pt x="21600" y="16684"/>
                  </a:lnTo>
                  <a:lnTo>
                    <a:pt x="21600" y="18463"/>
                  </a:lnTo>
                  <a:lnTo>
                    <a:pt x="21118" y="19442"/>
                  </a:lnTo>
                  <a:lnTo>
                    <a:pt x="19635" y="20421"/>
                  </a:lnTo>
                  <a:lnTo>
                    <a:pt x="18337" y="20021"/>
                  </a:lnTo>
                  <a:lnTo>
                    <a:pt x="16854" y="19642"/>
                  </a:lnTo>
                  <a:lnTo>
                    <a:pt x="15222" y="19843"/>
                  </a:lnTo>
                  <a:lnTo>
                    <a:pt x="13906" y="20021"/>
                  </a:lnTo>
                  <a:lnTo>
                    <a:pt x="14239" y="20821"/>
                  </a:lnTo>
                  <a:lnTo>
                    <a:pt x="12608" y="21600"/>
                  </a:lnTo>
                  <a:lnTo>
                    <a:pt x="12107" y="19642"/>
                  </a:lnTo>
                  <a:lnTo>
                    <a:pt x="10976" y="19242"/>
                  </a:lnTo>
                  <a:lnTo>
                    <a:pt x="9993" y="19042"/>
                  </a:lnTo>
                  <a:lnTo>
                    <a:pt x="9011" y="18063"/>
                  </a:lnTo>
                  <a:lnTo>
                    <a:pt x="9493" y="15905"/>
                  </a:lnTo>
                  <a:lnTo>
                    <a:pt x="7861" y="15905"/>
                  </a:lnTo>
                  <a:lnTo>
                    <a:pt x="7528" y="15127"/>
                  </a:lnTo>
                  <a:lnTo>
                    <a:pt x="6545" y="13747"/>
                  </a:lnTo>
                  <a:lnTo>
                    <a:pt x="5247" y="12969"/>
                  </a:lnTo>
                  <a:lnTo>
                    <a:pt x="4098" y="13169"/>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1" name="Freeform 18"/>
            <p:cNvSpPr/>
            <p:nvPr/>
          </p:nvSpPr>
          <p:spPr>
            <a:xfrm>
              <a:off x="382202" y="1975241"/>
              <a:ext cx="523056" cy="528320"/>
            </a:xfrm>
            <a:custGeom>
              <a:avLst/>
              <a:gdLst/>
              <a:ahLst/>
              <a:cxnLst>
                <a:cxn ang="0">
                  <a:pos x="wd2" y="hd2"/>
                </a:cxn>
                <a:cxn ang="5400000">
                  <a:pos x="wd2" y="hd2"/>
                </a:cxn>
                <a:cxn ang="10800000">
                  <a:pos x="wd2" y="hd2"/>
                </a:cxn>
                <a:cxn ang="16200000">
                  <a:pos x="wd2" y="hd2"/>
                </a:cxn>
              </a:cxnLst>
              <a:rect l="0" t="0" r="r" b="b"/>
              <a:pathLst>
                <a:path w="21600" h="21600" extrusionOk="0">
                  <a:moveTo>
                    <a:pt x="20120" y="3785"/>
                  </a:moveTo>
                  <a:lnTo>
                    <a:pt x="19597" y="3873"/>
                  </a:lnTo>
                  <a:lnTo>
                    <a:pt x="19252" y="4302"/>
                  </a:lnTo>
                  <a:lnTo>
                    <a:pt x="19419" y="4985"/>
                  </a:lnTo>
                  <a:lnTo>
                    <a:pt x="19508" y="5678"/>
                  </a:lnTo>
                  <a:lnTo>
                    <a:pt x="19853" y="6195"/>
                  </a:lnTo>
                  <a:lnTo>
                    <a:pt x="20288" y="6712"/>
                  </a:lnTo>
                  <a:lnTo>
                    <a:pt x="20120" y="7405"/>
                  </a:lnTo>
                  <a:lnTo>
                    <a:pt x="20376" y="8351"/>
                  </a:lnTo>
                  <a:lnTo>
                    <a:pt x="20376" y="9122"/>
                  </a:lnTo>
                  <a:lnTo>
                    <a:pt x="20732" y="9727"/>
                  </a:lnTo>
                  <a:lnTo>
                    <a:pt x="21334" y="9893"/>
                  </a:lnTo>
                  <a:lnTo>
                    <a:pt x="21600" y="10332"/>
                  </a:lnTo>
                  <a:lnTo>
                    <a:pt x="21334" y="10839"/>
                  </a:lnTo>
                  <a:lnTo>
                    <a:pt x="20899" y="11278"/>
                  </a:lnTo>
                  <a:lnTo>
                    <a:pt x="20031" y="11444"/>
                  </a:lnTo>
                  <a:lnTo>
                    <a:pt x="19330" y="12049"/>
                  </a:lnTo>
                  <a:lnTo>
                    <a:pt x="19163" y="12995"/>
                  </a:lnTo>
                  <a:lnTo>
                    <a:pt x="18896" y="14029"/>
                  </a:lnTo>
                  <a:lnTo>
                    <a:pt x="18462" y="14634"/>
                  </a:lnTo>
                  <a:lnTo>
                    <a:pt x="18551" y="15493"/>
                  </a:lnTo>
                  <a:lnTo>
                    <a:pt x="18206" y="16351"/>
                  </a:lnTo>
                  <a:lnTo>
                    <a:pt x="18117" y="17210"/>
                  </a:lnTo>
                  <a:lnTo>
                    <a:pt x="17939" y="18078"/>
                  </a:lnTo>
                  <a:lnTo>
                    <a:pt x="17594" y="18761"/>
                  </a:lnTo>
                  <a:lnTo>
                    <a:pt x="17416" y="19454"/>
                  </a:lnTo>
                  <a:lnTo>
                    <a:pt x="16893" y="19454"/>
                  </a:lnTo>
                  <a:lnTo>
                    <a:pt x="16114" y="19190"/>
                  </a:lnTo>
                  <a:lnTo>
                    <a:pt x="15413" y="18595"/>
                  </a:lnTo>
                  <a:lnTo>
                    <a:pt x="14722" y="18595"/>
                  </a:lnTo>
                  <a:lnTo>
                    <a:pt x="13844" y="18849"/>
                  </a:lnTo>
                  <a:lnTo>
                    <a:pt x="13153" y="18332"/>
                  </a:lnTo>
                  <a:lnTo>
                    <a:pt x="12542" y="18673"/>
                  </a:lnTo>
                  <a:lnTo>
                    <a:pt x="12453" y="19190"/>
                  </a:lnTo>
                  <a:lnTo>
                    <a:pt x="12364" y="19883"/>
                  </a:lnTo>
                  <a:lnTo>
                    <a:pt x="12364" y="20488"/>
                  </a:lnTo>
                  <a:lnTo>
                    <a:pt x="11584" y="20654"/>
                  </a:lnTo>
                  <a:lnTo>
                    <a:pt x="10539" y="20654"/>
                  </a:lnTo>
                  <a:lnTo>
                    <a:pt x="9759" y="21005"/>
                  </a:lnTo>
                  <a:lnTo>
                    <a:pt x="9236" y="20654"/>
                  </a:lnTo>
                  <a:lnTo>
                    <a:pt x="9058" y="21171"/>
                  </a:lnTo>
                  <a:lnTo>
                    <a:pt x="8624" y="21600"/>
                  </a:lnTo>
                  <a:lnTo>
                    <a:pt x="7845" y="21522"/>
                  </a:lnTo>
                  <a:lnTo>
                    <a:pt x="6966" y="20829"/>
                  </a:lnTo>
                  <a:lnTo>
                    <a:pt x="6365" y="21171"/>
                  </a:lnTo>
                  <a:lnTo>
                    <a:pt x="5486" y="21005"/>
                  </a:lnTo>
                  <a:lnTo>
                    <a:pt x="4707" y="20829"/>
                  </a:lnTo>
                  <a:lnTo>
                    <a:pt x="4006" y="21005"/>
                  </a:lnTo>
                  <a:lnTo>
                    <a:pt x="3750" y="20400"/>
                  </a:lnTo>
                  <a:lnTo>
                    <a:pt x="3138" y="20059"/>
                  </a:lnTo>
                  <a:lnTo>
                    <a:pt x="2704" y="20312"/>
                  </a:lnTo>
                  <a:lnTo>
                    <a:pt x="2181" y="19883"/>
                  </a:lnTo>
                  <a:lnTo>
                    <a:pt x="1835" y="19278"/>
                  </a:lnTo>
                  <a:lnTo>
                    <a:pt x="1135" y="19454"/>
                  </a:lnTo>
                  <a:lnTo>
                    <a:pt x="355" y="19883"/>
                  </a:lnTo>
                  <a:lnTo>
                    <a:pt x="434" y="19190"/>
                  </a:lnTo>
                  <a:lnTo>
                    <a:pt x="957" y="18595"/>
                  </a:lnTo>
                  <a:lnTo>
                    <a:pt x="1480" y="18166"/>
                  </a:lnTo>
                  <a:lnTo>
                    <a:pt x="1914" y="17902"/>
                  </a:lnTo>
                  <a:lnTo>
                    <a:pt x="2437" y="17649"/>
                  </a:lnTo>
                  <a:lnTo>
                    <a:pt x="2526" y="16780"/>
                  </a:lnTo>
                  <a:lnTo>
                    <a:pt x="2881" y="16185"/>
                  </a:lnTo>
                  <a:lnTo>
                    <a:pt x="3572" y="15580"/>
                  </a:lnTo>
                  <a:lnTo>
                    <a:pt x="4184" y="15405"/>
                  </a:lnTo>
                  <a:lnTo>
                    <a:pt x="4273" y="14888"/>
                  </a:lnTo>
                  <a:lnTo>
                    <a:pt x="4707" y="14634"/>
                  </a:lnTo>
                  <a:lnTo>
                    <a:pt x="4184" y="14117"/>
                  </a:lnTo>
                  <a:lnTo>
                    <a:pt x="4361" y="13512"/>
                  </a:lnTo>
                  <a:lnTo>
                    <a:pt x="5141" y="13600"/>
                  </a:lnTo>
                  <a:lnTo>
                    <a:pt x="5230" y="12820"/>
                  </a:lnTo>
                  <a:lnTo>
                    <a:pt x="5486" y="12820"/>
                  </a:lnTo>
                  <a:lnTo>
                    <a:pt x="5664" y="12654"/>
                  </a:lnTo>
                  <a:lnTo>
                    <a:pt x="5753" y="12390"/>
                  </a:lnTo>
                  <a:lnTo>
                    <a:pt x="5664" y="12224"/>
                  </a:lnTo>
                  <a:lnTo>
                    <a:pt x="5486" y="12137"/>
                  </a:lnTo>
                  <a:lnTo>
                    <a:pt x="5398" y="12049"/>
                  </a:lnTo>
                  <a:lnTo>
                    <a:pt x="5230" y="12049"/>
                  </a:lnTo>
                  <a:lnTo>
                    <a:pt x="5052" y="12137"/>
                  </a:lnTo>
                  <a:lnTo>
                    <a:pt x="4361" y="12566"/>
                  </a:lnTo>
                  <a:lnTo>
                    <a:pt x="3483" y="12820"/>
                  </a:lnTo>
                  <a:lnTo>
                    <a:pt x="2960" y="12654"/>
                  </a:lnTo>
                  <a:lnTo>
                    <a:pt x="2615" y="12049"/>
                  </a:lnTo>
                  <a:lnTo>
                    <a:pt x="3138" y="11532"/>
                  </a:lnTo>
                  <a:lnTo>
                    <a:pt x="3572" y="10839"/>
                  </a:lnTo>
                  <a:lnTo>
                    <a:pt x="2881" y="10761"/>
                  </a:lnTo>
                  <a:lnTo>
                    <a:pt x="2358" y="11278"/>
                  </a:lnTo>
                  <a:lnTo>
                    <a:pt x="2092" y="11873"/>
                  </a:lnTo>
                  <a:lnTo>
                    <a:pt x="1569" y="11620"/>
                  </a:lnTo>
                  <a:lnTo>
                    <a:pt x="1224" y="11102"/>
                  </a:lnTo>
                  <a:lnTo>
                    <a:pt x="1046" y="10498"/>
                  </a:lnTo>
                  <a:lnTo>
                    <a:pt x="523" y="10761"/>
                  </a:lnTo>
                  <a:lnTo>
                    <a:pt x="0" y="9980"/>
                  </a:lnTo>
                  <a:lnTo>
                    <a:pt x="878" y="9639"/>
                  </a:lnTo>
                  <a:lnTo>
                    <a:pt x="1569" y="9893"/>
                  </a:lnTo>
                  <a:lnTo>
                    <a:pt x="2092" y="9122"/>
                  </a:lnTo>
                  <a:lnTo>
                    <a:pt x="2358" y="9463"/>
                  </a:lnTo>
                  <a:lnTo>
                    <a:pt x="2793" y="8946"/>
                  </a:lnTo>
                  <a:lnTo>
                    <a:pt x="3661" y="8946"/>
                  </a:lnTo>
                  <a:lnTo>
                    <a:pt x="4361" y="9210"/>
                  </a:lnTo>
                  <a:lnTo>
                    <a:pt x="5230" y="9727"/>
                  </a:lnTo>
                  <a:lnTo>
                    <a:pt x="5664" y="10068"/>
                  </a:lnTo>
                  <a:lnTo>
                    <a:pt x="6799" y="9815"/>
                  </a:lnTo>
                  <a:lnTo>
                    <a:pt x="7667" y="10498"/>
                  </a:lnTo>
                  <a:lnTo>
                    <a:pt x="8358" y="10927"/>
                  </a:lnTo>
                  <a:lnTo>
                    <a:pt x="9404" y="11278"/>
                  </a:lnTo>
                  <a:lnTo>
                    <a:pt x="9838" y="10673"/>
                  </a:lnTo>
                  <a:lnTo>
                    <a:pt x="11150" y="10673"/>
                  </a:lnTo>
                  <a:lnTo>
                    <a:pt x="11496" y="9893"/>
                  </a:lnTo>
                  <a:lnTo>
                    <a:pt x="12107" y="9639"/>
                  </a:lnTo>
                  <a:lnTo>
                    <a:pt x="12719" y="9463"/>
                  </a:lnTo>
                  <a:lnTo>
                    <a:pt x="12542" y="8780"/>
                  </a:lnTo>
                  <a:lnTo>
                    <a:pt x="11673" y="8429"/>
                  </a:lnTo>
                  <a:lnTo>
                    <a:pt x="11496" y="7912"/>
                  </a:lnTo>
                  <a:lnTo>
                    <a:pt x="11150" y="7229"/>
                  </a:lnTo>
                  <a:lnTo>
                    <a:pt x="10973" y="6283"/>
                  </a:lnTo>
                  <a:lnTo>
                    <a:pt x="11673" y="6283"/>
                  </a:lnTo>
                  <a:lnTo>
                    <a:pt x="11841" y="5590"/>
                  </a:lnTo>
                  <a:lnTo>
                    <a:pt x="12719" y="3961"/>
                  </a:lnTo>
                  <a:lnTo>
                    <a:pt x="13321" y="2927"/>
                  </a:lnTo>
                  <a:lnTo>
                    <a:pt x="13588" y="2498"/>
                  </a:lnTo>
                  <a:lnTo>
                    <a:pt x="14367" y="2234"/>
                  </a:lnTo>
                  <a:lnTo>
                    <a:pt x="15157" y="1376"/>
                  </a:lnTo>
                  <a:lnTo>
                    <a:pt x="15768" y="595"/>
                  </a:lnTo>
                  <a:lnTo>
                    <a:pt x="15591" y="88"/>
                  </a:lnTo>
                  <a:lnTo>
                    <a:pt x="16202" y="0"/>
                  </a:lnTo>
                  <a:lnTo>
                    <a:pt x="16893" y="341"/>
                  </a:lnTo>
                  <a:lnTo>
                    <a:pt x="17416" y="946"/>
                  </a:lnTo>
                  <a:lnTo>
                    <a:pt x="17594" y="1288"/>
                  </a:lnTo>
                  <a:lnTo>
                    <a:pt x="18462" y="1288"/>
                  </a:lnTo>
                  <a:lnTo>
                    <a:pt x="18206" y="2234"/>
                  </a:lnTo>
                  <a:lnTo>
                    <a:pt x="18729" y="2663"/>
                  </a:lnTo>
                  <a:lnTo>
                    <a:pt x="19252" y="2751"/>
                  </a:lnTo>
                  <a:lnTo>
                    <a:pt x="19853" y="2927"/>
                  </a:lnTo>
                  <a:lnTo>
                    <a:pt x="20120" y="3785"/>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2" name="Freeform 19"/>
            <p:cNvSpPr/>
            <p:nvPr/>
          </p:nvSpPr>
          <p:spPr>
            <a:xfrm>
              <a:off x="1188724" y="1398251"/>
              <a:ext cx="753643" cy="639928"/>
            </a:xfrm>
            <a:custGeom>
              <a:avLst/>
              <a:gdLst/>
              <a:ahLst/>
              <a:cxnLst>
                <a:cxn ang="0">
                  <a:pos x="wd2" y="hd2"/>
                </a:cxn>
                <a:cxn ang="5400000">
                  <a:pos x="wd2" y="hd2"/>
                </a:cxn>
                <a:cxn ang="10800000">
                  <a:pos x="wd2" y="hd2"/>
                </a:cxn>
                <a:cxn ang="16200000">
                  <a:pos x="wd2" y="hd2"/>
                </a:cxn>
              </a:cxnLst>
              <a:rect l="0" t="0" r="r" b="b"/>
              <a:pathLst>
                <a:path w="21600" h="21600" extrusionOk="0">
                  <a:moveTo>
                    <a:pt x="20697" y="145"/>
                  </a:moveTo>
                  <a:lnTo>
                    <a:pt x="20335" y="427"/>
                  </a:lnTo>
                  <a:lnTo>
                    <a:pt x="19972" y="145"/>
                  </a:lnTo>
                  <a:lnTo>
                    <a:pt x="19548" y="0"/>
                  </a:lnTo>
                  <a:lnTo>
                    <a:pt x="19370" y="572"/>
                  </a:lnTo>
                  <a:lnTo>
                    <a:pt x="18885" y="282"/>
                  </a:lnTo>
                  <a:lnTo>
                    <a:pt x="18584" y="854"/>
                  </a:lnTo>
                  <a:lnTo>
                    <a:pt x="18221" y="1562"/>
                  </a:lnTo>
                  <a:lnTo>
                    <a:pt x="17859" y="1635"/>
                  </a:lnTo>
                  <a:lnTo>
                    <a:pt x="17496" y="1490"/>
                  </a:lnTo>
                  <a:lnTo>
                    <a:pt x="17079" y="1417"/>
                  </a:lnTo>
                  <a:lnTo>
                    <a:pt x="17257" y="1989"/>
                  </a:lnTo>
                  <a:lnTo>
                    <a:pt x="17195" y="2561"/>
                  </a:lnTo>
                  <a:lnTo>
                    <a:pt x="17195" y="3197"/>
                  </a:lnTo>
                  <a:lnTo>
                    <a:pt x="17257" y="3697"/>
                  </a:lnTo>
                  <a:lnTo>
                    <a:pt x="16956" y="4051"/>
                  </a:lnTo>
                  <a:lnTo>
                    <a:pt x="16833" y="4760"/>
                  </a:lnTo>
                  <a:lnTo>
                    <a:pt x="16655" y="5187"/>
                  </a:lnTo>
                  <a:lnTo>
                    <a:pt x="16169" y="5613"/>
                  </a:lnTo>
                  <a:lnTo>
                    <a:pt x="15745" y="5468"/>
                  </a:lnTo>
                  <a:lnTo>
                    <a:pt x="15629" y="4977"/>
                  </a:lnTo>
                  <a:lnTo>
                    <a:pt x="15328" y="4478"/>
                  </a:lnTo>
                  <a:lnTo>
                    <a:pt x="14781" y="4478"/>
                  </a:lnTo>
                  <a:lnTo>
                    <a:pt x="14842" y="5042"/>
                  </a:lnTo>
                  <a:lnTo>
                    <a:pt x="15205" y="5404"/>
                  </a:lnTo>
                  <a:lnTo>
                    <a:pt x="15266" y="6040"/>
                  </a:lnTo>
                  <a:lnTo>
                    <a:pt x="15328" y="6749"/>
                  </a:lnTo>
                  <a:lnTo>
                    <a:pt x="15205" y="7248"/>
                  </a:lnTo>
                  <a:lnTo>
                    <a:pt x="14781" y="7603"/>
                  </a:lnTo>
                  <a:lnTo>
                    <a:pt x="14364" y="8311"/>
                  </a:lnTo>
                  <a:lnTo>
                    <a:pt x="13762" y="9028"/>
                  </a:lnTo>
                  <a:lnTo>
                    <a:pt x="13283" y="9519"/>
                  </a:lnTo>
                  <a:lnTo>
                    <a:pt x="12920" y="9874"/>
                  </a:lnTo>
                  <a:lnTo>
                    <a:pt x="12373" y="9809"/>
                  </a:lnTo>
                  <a:lnTo>
                    <a:pt x="11409" y="9737"/>
                  </a:lnTo>
                  <a:lnTo>
                    <a:pt x="11347" y="10373"/>
                  </a:lnTo>
                  <a:lnTo>
                    <a:pt x="10985" y="10728"/>
                  </a:lnTo>
                  <a:lnTo>
                    <a:pt x="10567" y="10800"/>
                  </a:lnTo>
                  <a:lnTo>
                    <a:pt x="10321" y="11154"/>
                  </a:lnTo>
                  <a:lnTo>
                    <a:pt x="10260" y="11654"/>
                  </a:lnTo>
                  <a:lnTo>
                    <a:pt x="9541" y="11509"/>
                  </a:lnTo>
                  <a:lnTo>
                    <a:pt x="9295" y="11154"/>
                  </a:lnTo>
                  <a:lnTo>
                    <a:pt x="9781" y="10800"/>
                  </a:lnTo>
                  <a:lnTo>
                    <a:pt x="10260" y="10301"/>
                  </a:lnTo>
                  <a:lnTo>
                    <a:pt x="10143" y="9737"/>
                  </a:lnTo>
                  <a:lnTo>
                    <a:pt x="9897" y="9455"/>
                  </a:lnTo>
                  <a:lnTo>
                    <a:pt x="9418" y="9310"/>
                  </a:lnTo>
                  <a:lnTo>
                    <a:pt x="8871" y="9455"/>
                  </a:lnTo>
                  <a:lnTo>
                    <a:pt x="8454" y="9874"/>
                  </a:lnTo>
                  <a:lnTo>
                    <a:pt x="8269" y="10872"/>
                  </a:lnTo>
                  <a:lnTo>
                    <a:pt x="8269" y="11726"/>
                  </a:lnTo>
                  <a:lnTo>
                    <a:pt x="8091" y="12290"/>
                  </a:lnTo>
                  <a:lnTo>
                    <a:pt x="7729" y="11726"/>
                  </a:lnTo>
                  <a:lnTo>
                    <a:pt x="7243" y="11726"/>
                  </a:lnTo>
                  <a:lnTo>
                    <a:pt x="6881" y="12008"/>
                  </a:lnTo>
                  <a:lnTo>
                    <a:pt x="6340" y="12290"/>
                  </a:lnTo>
                  <a:lnTo>
                    <a:pt x="5855" y="12226"/>
                  </a:lnTo>
                  <a:lnTo>
                    <a:pt x="5431" y="12081"/>
                  </a:lnTo>
                  <a:lnTo>
                    <a:pt x="5191" y="11581"/>
                  </a:lnTo>
                  <a:lnTo>
                    <a:pt x="4713" y="11509"/>
                  </a:lnTo>
                  <a:lnTo>
                    <a:pt x="4289" y="11154"/>
                  </a:lnTo>
                  <a:lnTo>
                    <a:pt x="3687" y="10800"/>
                  </a:lnTo>
                  <a:lnTo>
                    <a:pt x="3440" y="11227"/>
                  </a:lnTo>
                  <a:lnTo>
                    <a:pt x="3078" y="11017"/>
                  </a:lnTo>
                  <a:lnTo>
                    <a:pt x="3201" y="10446"/>
                  </a:lnTo>
                  <a:lnTo>
                    <a:pt x="2962" y="10164"/>
                  </a:lnTo>
                  <a:lnTo>
                    <a:pt x="3016" y="9455"/>
                  </a:lnTo>
                  <a:lnTo>
                    <a:pt x="2715" y="9093"/>
                  </a:lnTo>
                  <a:lnTo>
                    <a:pt x="2298" y="9592"/>
                  </a:lnTo>
                  <a:lnTo>
                    <a:pt x="1751" y="9519"/>
                  </a:lnTo>
                  <a:lnTo>
                    <a:pt x="1272" y="8883"/>
                  </a:lnTo>
                  <a:lnTo>
                    <a:pt x="1149" y="8247"/>
                  </a:lnTo>
                  <a:lnTo>
                    <a:pt x="602" y="7820"/>
                  </a:lnTo>
                  <a:lnTo>
                    <a:pt x="185" y="8456"/>
                  </a:lnTo>
                  <a:lnTo>
                    <a:pt x="62" y="8883"/>
                  </a:lnTo>
                  <a:lnTo>
                    <a:pt x="301" y="9383"/>
                  </a:lnTo>
                  <a:lnTo>
                    <a:pt x="602" y="9455"/>
                  </a:lnTo>
                  <a:lnTo>
                    <a:pt x="602" y="9946"/>
                  </a:lnTo>
                  <a:lnTo>
                    <a:pt x="424" y="10301"/>
                  </a:lnTo>
                  <a:lnTo>
                    <a:pt x="239" y="10728"/>
                  </a:lnTo>
                  <a:lnTo>
                    <a:pt x="0" y="11154"/>
                  </a:lnTo>
                  <a:lnTo>
                    <a:pt x="62" y="11726"/>
                  </a:lnTo>
                  <a:lnTo>
                    <a:pt x="185" y="12290"/>
                  </a:lnTo>
                  <a:lnTo>
                    <a:pt x="602" y="12153"/>
                  </a:lnTo>
                  <a:lnTo>
                    <a:pt x="1026" y="11936"/>
                  </a:lnTo>
                  <a:lnTo>
                    <a:pt x="1388" y="12226"/>
                  </a:lnTo>
                  <a:lnTo>
                    <a:pt x="1813" y="12081"/>
                  </a:lnTo>
                  <a:lnTo>
                    <a:pt x="2113" y="11726"/>
                  </a:lnTo>
                  <a:lnTo>
                    <a:pt x="2353" y="11581"/>
                  </a:lnTo>
                  <a:lnTo>
                    <a:pt x="2599" y="12008"/>
                  </a:lnTo>
                  <a:lnTo>
                    <a:pt x="2839" y="12789"/>
                  </a:lnTo>
                  <a:lnTo>
                    <a:pt x="2538" y="13216"/>
                  </a:lnTo>
                  <a:lnTo>
                    <a:pt x="2839" y="13788"/>
                  </a:lnTo>
                  <a:lnTo>
                    <a:pt x="3139" y="14215"/>
                  </a:lnTo>
                  <a:lnTo>
                    <a:pt x="3263" y="14569"/>
                  </a:lnTo>
                  <a:lnTo>
                    <a:pt x="3687" y="14569"/>
                  </a:lnTo>
                  <a:lnTo>
                    <a:pt x="4350" y="14779"/>
                  </a:lnTo>
                  <a:lnTo>
                    <a:pt x="4466" y="15205"/>
                  </a:lnTo>
                  <a:lnTo>
                    <a:pt x="4952" y="15495"/>
                  </a:lnTo>
                  <a:lnTo>
                    <a:pt x="5492" y="15205"/>
                  </a:lnTo>
                  <a:lnTo>
                    <a:pt x="5978" y="14706"/>
                  </a:lnTo>
                  <a:lnTo>
                    <a:pt x="6101" y="14215"/>
                  </a:lnTo>
                  <a:lnTo>
                    <a:pt x="6457" y="14070"/>
                  </a:lnTo>
                  <a:lnTo>
                    <a:pt x="6703" y="13715"/>
                  </a:lnTo>
                  <a:lnTo>
                    <a:pt x="6942" y="14215"/>
                  </a:lnTo>
                  <a:lnTo>
                    <a:pt x="7366" y="14569"/>
                  </a:lnTo>
                  <a:lnTo>
                    <a:pt x="8208" y="14706"/>
                  </a:lnTo>
                  <a:lnTo>
                    <a:pt x="8392" y="15205"/>
                  </a:lnTo>
                  <a:lnTo>
                    <a:pt x="8392" y="15777"/>
                  </a:lnTo>
                  <a:lnTo>
                    <a:pt x="8693" y="16132"/>
                  </a:lnTo>
                  <a:lnTo>
                    <a:pt x="9179" y="16413"/>
                  </a:lnTo>
                  <a:lnTo>
                    <a:pt x="9234" y="17058"/>
                  </a:lnTo>
                  <a:lnTo>
                    <a:pt x="9541" y="17766"/>
                  </a:lnTo>
                  <a:lnTo>
                    <a:pt x="9658" y="18266"/>
                  </a:lnTo>
                  <a:lnTo>
                    <a:pt x="9418" y="18693"/>
                  </a:lnTo>
                  <a:lnTo>
                    <a:pt x="9117" y="19329"/>
                  </a:lnTo>
                  <a:lnTo>
                    <a:pt x="9480" y="19611"/>
                  </a:lnTo>
                  <a:lnTo>
                    <a:pt x="10143" y="19546"/>
                  </a:lnTo>
                  <a:lnTo>
                    <a:pt x="10444" y="19965"/>
                  </a:lnTo>
                  <a:lnTo>
                    <a:pt x="10444" y="20537"/>
                  </a:lnTo>
                  <a:lnTo>
                    <a:pt x="10923" y="20609"/>
                  </a:lnTo>
                  <a:lnTo>
                    <a:pt x="11108" y="21036"/>
                  </a:lnTo>
                  <a:lnTo>
                    <a:pt x="11593" y="20964"/>
                  </a:lnTo>
                  <a:lnTo>
                    <a:pt x="11956" y="21536"/>
                  </a:lnTo>
                  <a:lnTo>
                    <a:pt x="12736" y="21600"/>
                  </a:lnTo>
                  <a:lnTo>
                    <a:pt x="13098" y="21036"/>
                  </a:lnTo>
                  <a:lnTo>
                    <a:pt x="12920" y="20464"/>
                  </a:lnTo>
                  <a:lnTo>
                    <a:pt x="13221" y="19828"/>
                  </a:lnTo>
                  <a:lnTo>
                    <a:pt x="13098" y="19119"/>
                  </a:lnTo>
                  <a:lnTo>
                    <a:pt x="13221" y="18757"/>
                  </a:lnTo>
                  <a:lnTo>
                    <a:pt x="13645" y="18620"/>
                  </a:lnTo>
                  <a:lnTo>
                    <a:pt x="14063" y="18193"/>
                  </a:lnTo>
                  <a:lnTo>
                    <a:pt x="14302" y="17621"/>
                  </a:lnTo>
                  <a:lnTo>
                    <a:pt x="13946" y="17340"/>
                  </a:lnTo>
                  <a:lnTo>
                    <a:pt x="14063" y="16840"/>
                  </a:lnTo>
                  <a:lnTo>
                    <a:pt x="13946" y="16277"/>
                  </a:lnTo>
                  <a:lnTo>
                    <a:pt x="14240" y="15987"/>
                  </a:lnTo>
                  <a:lnTo>
                    <a:pt x="14603" y="15560"/>
                  </a:lnTo>
                  <a:lnTo>
                    <a:pt x="14904" y="15278"/>
                  </a:lnTo>
                  <a:lnTo>
                    <a:pt x="15389" y="15495"/>
                  </a:lnTo>
                  <a:lnTo>
                    <a:pt x="15868" y="15705"/>
                  </a:lnTo>
                  <a:lnTo>
                    <a:pt x="16415" y="15495"/>
                  </a:lnTo>
                  <a:lnTo>
                    <a:pt x="16956" y="15133"/>
                  </a:lnTo>
                  <a:lnTo>
                    <a:pt x="17257" y="14569"/>
                  </a:lnTo>
                  <a:lnTo>
                    <a:pt x="17619" y="14142"/>
                  </a:lnTo>
                  <a:lnTo>
                    <a:pt x="17804" y="13788"/>
                  </a:lnTo>
                  <a:lnTo>
                    <a:pt x="18283" y="13144"/>
                  </a:lnTo>
                  <a:lnTo>
                    <a:pt x="18584" y="13643"/>
                  </a:lnTo>
                  <a:lnTo>
                    <a:pt x="19131" y="13788"/>
                  </a:lnTo>
                  <a:lnTo>
                    <a:pt x="19131" y="13216"/>
                  </a:lnTo>
                  <a:lnTo>
                    <a:pt x="19069" y="12580"/>
                  </a:lnTo>
                  <a:lnTo>
                    <a:pt x="19493" y="12226"/>
                  </a:lnTo>
                  <a:lnTo>
                    <a:pt x="19247" y="11581"/>
                  </a:lnTo>
                  <a:lnTo>
                    <a:pt x="19008" y="11299"/>
                  </a:lnTo>
                  <a:lnTo>
                    <a:pt x="18406" y="11017"/>
                  </a:lnTo>
                  <a:lnTo>
                    <a:pt x="17804" y="10663"/>
                  </a:lnTo>
                  <a:lnTo>
                    <a:pt x="18105" y="10236"/>
                  </a:lnTo>
                  <a:lnTo>
                    <a:pt x="18406" y="9383"/>
                  </a:lnTo>
                  <a:lnTo>
                    <a:pt x="18406" y="8738"/>
                  </a:lnTo>
                  <a:lnTo>
                    <a:pt x="18160" y="8174"/>
                  </a:lnTo>
                  <a:lnTo>
                    <a:pt x="18043" y="7458"/>
                  </a:lnTo>
                  <a:lnTo>
                    <a:pt x="18160" y="6749"/>
                  </a:lnTo>
                  <a:lnTo>
                    <a:pt x="18645" y="6185"/>
                  </a:lnTo>
                  <a:lnTo>
                    <a:pt x="19370" y="5613"/>
                  </a:lnTo>
                  <a:lnTo>
                    <a:pt x="19972" y="5114"/>
                  </a:lnTo>
                  <a:lnTo>
                    <a:pt x="20273" y="4478"/>
                  </a:lnTo>
                  <a:lnTo>
                    <a:pt x="20218" y="3769"/>
                  </a:lnTo>
                  <a:lnTo>
                    <a:pt x="21600" y="72"/>
                  </a:lnTo>
                  <a:lnTo>
                    <a:pt x="21183" y="145"/>
                  </a:lnTo>
                  <a:lnTo>
                    <a:pt x="20697" y="145"/>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3" name="Freeform 20"/>
            <p:cNvSpPr/>
            <p:nvPr/>
          </p:nvSpPr>
          <p:spPr>
            <a:xfrm>
              <a:off x="803362" y="1882586"/>
              <a:ext cx="440930" cy="628345"/>
            </a:xfrm>
            <a:custGeom>
              <a:avLst/>
              <a:gdLst/>
              <a:ahLst/>
              <a:cxnLst>
                <a:cxn ang="0">
                  <a:pos x="wd2" y="hd2"/>
                </a:cxn>
                <a:cxn ang="5400000">
                  <a:pos x="wd2" y="hd2"/>
                </a:cxn>
                <a:cxn ang="10800000">
                  <a:pos x="wd2" y="hd2"/>
                </a:cxn>
                <a:cxn ang="16200000">
                  <a:pos x="wd2" y="hd2"/>
                </a:cxn>
              </a:cxnLst>
              <a:rect l="0" t="0" r="r" b="b"/>
              <a:pathLst>
                <a:path w="21600" h="21600" extrusionOk="0">
                  <a:moveTo>
                    <a:pt x="20980" y="13551"/>
                  </a:moveTo>
                  <a:lnTo>
                    <a:pt x="21600" y="12615"/>
                  </a:lnTo>
                  <a:lnTo>
                    <a:pt x="21179" y="12106"/>
                  </a:lnTo>
                  <a:lnTo>
                    <a:pt x="20980" y="11457"/>
                  </a:lnTo>
                  <a:lnTo>
                    <a:pt x="21600" y="11022"/>
                  </a:lnTo>
                  <a:lnTo>
                    <a:pt x="21600" y="10365"/>
                  </a:lnTo>
                  <a:lnTo>
                    <a:pt x="21179" y="9929"/>
                  </a:lnTo>
                  <a:lnTo>
                    <a:pt x="20558" y="9494"/>
                  </a:lnTo>
                  <a:lnTo>
                    <a:pt x="19938" y="9716"/>
                  </a:lnTo>
                  <a:lnTo>
                    <a:pt x="19223" y="10003"/>
                  </a:lnTo>
                  <a:lnTo>
                    <a:pt x="18392" y="9929"/>
                  </a:lnTo>
                  <a:lnTo>
                    <a:pt x="17877" y="9494"/>
                  </a:lnTo>
                  <a:lnTo>
                    <a:pt x="17046" y="9355"/>
                  </a:lnTo>
                  <a:lnTo>
                    <a:pt x="16425" y="8484"/>
                  </a:lnTo>
                  <a:lnTo>
                    <a:pt x="16741" y="7901"/>
                  </a:lnTo>
                  <a:lnTo>
                    <a:pt x="16952" y="7104"/>
                  </a:lnTo>
                  <a:lnTo>
                    <a:pt x="16847" y="6817"/>
                  </a:lnTo>
                  <a:lnTo>
                    <a:pt x="16847" y="5511"/>
                  </a:lnTo>
                  <a:lnTo>
                    <a:pt x="17046" y="4928"/>
                  </a:lnTo>
                  <a:lnTo>
                    <a:pt x="17362" y="4279"/>
                  </a:lnTo>
                  <a:lnTo>
                    <a:pt x="17151" y="3770"/>
                  </a:lnTo>
                  <a:lnTo>
                    <a:pt x="17362" y="3269"/>
                  </a:lnTo>
                  <a:lnTo>
                    <a:pt x="17877" y="2899"/>
                  </a:lnTo>
                  <a:lnTo>
                    <a:pt x="17666" y="2324"/>
                  </a:lnTo>
                  <a:lnTo>
                    <a:pt x="18088" y="1963"/>
                  </a:lnTo>
                  <a:lnTo>
                    <a:pt x="17772" y="1528"/>
                  </a:lnTo>
                  <a:lnTo>
                    <a:pt x="17666" y="1018"/>
                  </a:lnTo>
                  <a:lnTo>
                    <a:pt x="17666" y="370"/>
                  </a:lnTo>
                  <a:lnTo>
                    <a:pt x="17362" y="0"/>
                  </a:lnTo>
                  <a:lnTo>
                    <a:pt x="16952" y="148"/>
                  </a:lnTo>
                  <a:lnTo>
                    <a:pt x="15606" y="148"/>
                  </a:lnTo>
                  <a:lnTo>
                    <a:pt x="14365" y="74"/>
                  </a:lnTo>
                  <a:lnTo>
                    <a:pt x="13534" y="296"/>
                  </a:lnTo>
                  <a:lnTo>
                    <a:pt x="13019" y="657"/>
                  </a:lnTo>
                  <a:lnTo>
                    <a:pt x="12293" y="1232"/>
                  </a:lnTo>
                  <a:lnTo>
                    <a:pt x="11368" y="1380"/>
                  </a:lnTo>
                  <a:lnTo>
                    <a:pt x="10853" y="1667"/>
                  </a:lnTo>
                  <a:lnTo>
                    <a:pt x="9822" y="1667"/>
                  </a:lnTo>
                  <a:lnTo>
                    <a:pt x="9296" y="2037"/>
                  </a:lnTo>
                  <a:lnTo>
                    <a:pt x="9717" y="2760"/>
                  </a:lnTo>
                  <a:lnTo>
                    <a:pt x="9506" y="3334"/>
                  </a:lnTo>
                  <a:lnTo>
                    <a:pt x="9506" y="3770"/>
                  </a:lnTo>
                  <a:lnTo>
                    <a:pt x="9612" y="4205"/>
                  </a:lnTo>
                  <a:lnTo>
                    <a:pt x="8886" y="4566"/>
                  </a:lnTo>
                  <a:lnTo>
                    <a:pt x="8886" y="5223"/>
                  </a:lnTo>
                  <a:lnTo>
                    <a:pt x="8581" y="5585"/>
                  </a:lnTo>
                  <a:lnTo>
                    <a:pt x="9202" y="5946"/>
                  </a:lnTo>
                  <a:lnTo>
                    <a:pt x="8780" y="6381"/>
                  </a:lnTo>
                  <a:lnTo>
                    <a:pt x="7961" y="6669"/>
                  </a:lnTo>
                  <a:lnTo>
                    <a:pt x="6404" y="7761"/>
                  </a:lnTo>
                  <a:lnTo>
                    <a:pt x="6205" y="8336"/>
                  </a:lnTo>
                  <a:lnTo>
                    <a:pt x="6310" y="8845"/>
                  </a:lnTo>
                  <a:lnTo>
                    <a:pt x="5069" y="10439"/>
                  </a:lnTo>
                  <a:lnTo>
                    <a:pt x="4753" y="10948"/>
                  </a:lnTo>
                  <a:lnTo>
                    <a:pt x="4648" y="11523"/>
                  </a:lnTo>
                  <a:lnTo>
                    <a:pt x="4964" y="11892"/>
                  </a:lnTo>
                  <a:lnTo>
                    <a:pt x="4648" y="12319"/>
                  </a:lnTo>
                  <a:lnTo>
                    <a:pt x="4133" y="12689"/>
                  </a:lnTo>
                  <a:lnTo>
                    <a:pt x="3102" y="12829"/>
                  </a:lnTo>
                  <a:lnTo>
                    <a:pt x="2271" y="13338"/>
                  </a:lnTo>
                  <a:lnTo>
                    <a:pt x="2072" y="14134"/>
                  </a:lnTo>
                  <a:lnTo>
                    <a:pt x="1756" y="15005"/>
                  </a:lnTo>
                  <a:lnTo>
                    <a:pt x="1241" y="15514"/>
                  </a:lnTo>
                  <a:lnTo>
                    <a:pt x="1346" y="16237"/>
                  </a:lnTo>
                  <a:lnTo>
                    <a:pt x="937" y="16960"/>
                  </a:lnTo>
                  <a:lnTo>
                    <a:pt x="831" y="17682"/>
                  </a:lnTo>
                  <a:lnTo>
                    <a:pt x="620" y="18413"/>
                  </a:lnTo>
                  <a:lnTo>
                    <a:pt x="211" y="18988"/>
                  </a:lnTo>
                  <a:lnTo>
                    <a:pt x="0" y="19571"/>
                  </a:lnTo>
                  <a:lnTo>
                    <a:pt x="105" y="20368"/>
                  </a:lnTo>
                  <a:lnTo>
                    <a:pt x="211" y="20877"/>
                  </a:lnTo>
                  <a:lnTo>
                    <a:pt x="726" y="21378"/>
                  </a:lnTo>
                  <a:lnTo>
                    <a:pt x="1861" y="21600"/>
                  </a:lnTo>
                  <a:lnTo>
                    <a:pt x="2892" y="21526"/>
                  </a:lnTo>
                  <a:lnTo>
                    <a:pt x="3313" y="21091"/>
                  </a:lnTo>
                  <a:lnTo>
                    <a:pt x="3828" y="20803"/>
                  </a:lnTo>
                  <a:lnTo>
                    <a:pt x="4554" y="20951"/>
                  </a:lnTo>
                  <a:lnTo>
                    <a:pt x="5069" y="20368"/>
                  </a:lnTo>
                  <a:lnTo>
                    <a:pt x="5889" y="20146"/>
                  </a:lnTo>
                  <a:lnTo>
                    <a:pt x="6931" y="20007"/>
                  </a:lnTo>
                  <a:lnTo>
                    <a:pt x="7130" y="19645"/>
                  </a:lnTo>
                  <a:lnTo>
                    <a:pt x="6931" y="19136"/>
                  </a:lnTo>
                  <a:lnTo>
                    <a:pt x="7645" y="18701"/>
                  </a:lnTo>
                  <a:lnTo>
                    <a:pt x="8476" y="18339"/>
                  </a:lnTo>
                  <a:lnTo>
                    <a:pt x="9296" y="17830"/>
                  </a:lnTo>
                  <a:lnTo>
                    <a:pt x="9916" y="17543"/>
                  </a:lnTo>
                  <a:lnTo>
                    <a:pt x="11063" y="17617"/>
                  </a:lnTo>
                  <a:lnTo>
                    <a:pt x="11579" y="17978"/>
                  </a:lnTo>
                  <a:lnTo>
                    <a:pt x="12199" y="17543"/>
                  </a:lnTo>
                  <a:lnTo>
                    <a:pt x="13229" y="17247"/>
                  </a:lnTo>
                  <a:lnTo>
                    <a:pt x="14154" y="17181"/>
                  </a:lnTo>
                  <a:lnTo>
                    <a:pt x="14775" y="17617"/>
                  </a:lnTo>
                  <a:lnTo>
                    <a:pt x="14154" y="17904"/>
                  </a:lnTo>
                  <a:lnTo>
                    <a:pt x="13850" y="18339"/>
                  </a:lnTo>
                  <a:lnTo>
                    <a:pt x="14576" y="18627"/>
                  </a:lnTo>
                  <a:lnTo>
                    <a:pt x="15910" y="18627"/>
                  </a:lnTo>
                  <a:lnTo>
                    <a:pt x="16741" y="18339"/>
                  </a:lnTo>
                  <a:lnTo>
                    <a:pt x="17151" y="17904"/>
                  </a:lnTo>
                  <a:lnTo>
                    <a:pt x="17666" y="17321"/>
                  </a:lnTo>
                  <a:lnTo>
                    <a:pt x="18181" y="16820"/>
                  </a:lnTo>
                  <a:lnTo>
                    <a:pt x="18181" y="16311"/>
                  </a:lnTo>
                  <a:lnTo>
                    <a:pt x="18498" y="15950"/>
                  </a:lnTo>
                  <a:lnTo>
                    <a:pt x="18708" y="15366"/>
                  </a:lnTo>
                  <a:lnTo>
                    <a:pt x="19317" y="15005"/>
                  </a:lnTo>
                  <a:lnTo>
                    <a:pt x="20043" y="14570"/>
                  </a:lnTo>
                  <a:lnTo>
                    <a:pt x="20874" y="14061"/>
                  </a:lnTo>
                  <a:lnTo>
                    <a:pt x="20980" y="13551"/>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4" name="Freeform 21"/>
            <p:cNvSpPr/>
            <p:nvPr/>
          </p:nvSpPr>
          <p:spPr>
            <a:xfrm>
              <a:off x="1639366" y="1577244"/>
              <a:ext cx="917895" cy="559908"/>
            </a:xfrm>
            <a:custGeom>
              <a:avLst/>
              <a:gdLst/>
              <a:ahLst/>
              <a:cxnLst>
                <a:cxn ang="0">
                  <a:pos x="wd2" y="hd2"/>
                </a:cxn>
                <a:cxn ang="5400000">
                  <a:pos x="wd2" y="hd2"/>
                </a:cxn>
                <a:cxn ang="10800000">
                  <a:pos x="wd2" y="hd2"/>
                </a:cxn>
                <a:cxn ang="16200000">
                  <a:pos x="wd2" y="hd2"/>
                </a:cxn>
              </a:cxnLst>
              <a:rect l="0" t="0" r="r" b="b"/>
              <a:pathLst>
                <a:path w="21600" h="21600" extrusionOk="0">
                  <a:moveTo>
                    <a:pt x="146" y="17136"/>
                  </a:moveTo>
                  <a:lnTo>
                    <a:pt x="0" y="16483"/>
                  </a:lnTo>
                  <a:lnTo>
                    <a:pt x="247" y="15756"/>
                  </a:lnTo>
                  <a:lnTo>
                    <a:pt x="146" y="14946"/>
                  </a:lnTo>
                  <a:lnTo>
                    <a:pt x="247" y="14532"/>
                  </a:lnTo>
                  <a:lnTo>
                    <a:pt x="595" y="14375"/>
                  </a:lnTo>
                  <a:lnTo>
                    <a:pt x="938" y="13888"/>
                  </a:lnTo>
                  <a:lnTo>
                    <a:pt x="1134" y="13234"/>
                  </a:lnTo>
                  <a:lnTo>
                    <a:pt x="842" y="12912"/>
                  </a:lnTo>
                  <a:lnTo>
                    <a:pt x="938" y="12342"/>
                  </a:lnTo>
                  <a:lnTo>
                    <a:pt x="842" y="11697"/>
                  </a:lnTo>
                  <a:lnTo>
                    <a:pt x="1084" y="11366"/>
                  </a:lnTo>
                  <a:lnTo>
                    <a:pt x="1382" y="10878"/>
                  </a:lnTo>
                  <a:lnTo>
                    <a:pt x="1629" y="10556"/>
                  </a:lnTo>
                  <a:lnTo>
                    <a:pt x="2027" y="10805"/>
                  </a:lnTo>
                  <a:lnTo>
                    <a:pt x="2421" y="11044"/>
                  </a:lnTo>
                  <a:lnTo>
                    <a:pt x="2870" y="10805"/>
                  </a:lnTo>
                  <a:lnTo>
                    <a:pt x="3314" y="10390"/>
                  </a:lnTo>
                  <a:lnTo>
                    <a:pt x="3561" y="9746"/>
                  </a:lnTo>
                  <a:lnTo>
                    <a:pt x="3858" y="9258"/>
                  </a:lnTo>
                  <a:lnTo>
                    <a:pt x="4010" y="8854"/>
                  </a:lnTo>
                  <a:lnTo>
                    <a:pt x="4403" y="8117"/>
                  </a:lnTo>
                  <a:lnTo>
                    <a:pt x="4650" y="8688"/>
                  </a:lnTo>
                  <a:lnTo>
                    <a:pt x="5100" y="8854"/>
                  </a:lnTo>
                  <a:lnTo>
                    <a:pt x="5100" y="8200"/>
                  </a:lnTo>
                  <a:lnTo>
                    <a:pt x="5049" y="7473"/>
                  </a:lnTo>
                  <a:lnTo>
                    <a:pt x="5397" y="7068"/>
                  </a:lnTo>
                  <a:lnTo>
                    <a:pt x="5195" y="6332"/>
                  </a:lnTo>
                  <a:lnTo>
                    <a:pt x="4998" y="6010"/>
                  </a:lnTo>
                  <a:lnTo>
                    <a:pt x="4504" y="5688"/>
                  </a:lnTo>
                  <a:lnTo>
                    <a:pt x="4010" y="5283"/>
                  </a:lnTo>
                  <a:lnTo>
                    <a:pt x="4257" y="4795"/>
                  </a:lnTo>
                  <a:lnTo>
                    <a:pt x="4504" y="3819"/>
                  </a:lnTo>
                  <a:lnTo>
                    <a:pt x="4504" y="3083"/>
                  </a:lnTo>
                  <a:lnTo>
                    <a:pt x="4302" y="2439"/>
                  </a:lnTo>
                  <a:lnTo>
                    <a:pt x="4207" y="1620"/>
                  </a:lnTo>
                  <a:lnTo>
                    <a:pt x="4701" y="1546"/>
                  </a:lnTo>
                  <a:lnTo>
                    <a:pt x="5049" y="1703"/>
                  </a:lnTo>
                  <a:lnTo>
                    <a:pt x="5144" y="2273"/>
                  </a:lnTo>
                  <a:lnTo>
                    <a:pt x="5347" y="2761"/>
                  </a:lnTo>
                  <a:lnTo>
                    <a:pt x="5644" y="2678"/>
                  </a:lnTo>
                  <a:lnTo>
                    <a:pt x="5891" y="3083"/>
                  </a:lnTo>
                  <a:lnTo>
                    <a:pt x="6335" y="2678"/>
                  </a:lnTo>
                  <a:lnTo>
                    <a:pt x="6835" y="2273"/>
                  </a:lnTo>
                  <a:lnTo>
                    <a:pt x="7228" y="2034"/>
                  </a:lnTo>
                  <a:lnTo>
                    <a:pt x="7874" y="2034"/>
                  </a:lnTo>
                  <a:lnTo>
                    <a:pt x="8020" y="1620"/>
                  </a:lnTo>
                  <a:lnTo>
                    <a:pt x="8469" y="1620"/>
                  </a:lnTo>
                  <a:lnTo>
                    <a:pt x="8862" y="1298"/>
                  </a:lnTo>
                  <a:lnTo>
                    <a:pt x="9458" y="1298"/>
                  </a:lnTo>
                  <a:lnTo>
                    <a:pt x="9806" y="1546"/>
                  </a:lnTo>
                  <a:lnTo>
                    <a:pt x="10452" y="1546"/>
                  </a:lnTo>
                  <a:lnTo>
                    <a:pt x="10800" y="1141"/>
                  </a:lnTo>
                  <a:lnTo>
                    <a:pt x="11294" y="1215"/>
                  </a:lnTo>
                  <a:lnTo>
                    <a:pt x="11788" y="893"/>
                  </a:lnTo>
                  <a:lnTo>
                    <a:pt x="12232" y="488"/>
                  </a:lnTo>
                  <a:lnTo>
                    <a:pt x="12827" y="1058"/>
                  </a:lnTo>
                  <a:lnTo>
                    <a:pt x="13277" y="727"/>
                  </a:lnTo>
                  <a:lnTo>
                    <a:pt x="14366" y="1058"/>
                  </a:lnTo>
                  <a:lnTo>
                    <a:pt x="15108" y="893"/>
                  </a:lnTo>
                  <a:lnTo>
                    <a:pt x="15804" y="1141"/>
                  </a:lnTo>
                  <a:lnTo>
                    <a:pt x="16248" y="810"/>
                  </a:lnTo>
                  <a:lnTo>
                    <a:pt x="16742" y="1058"/>
                  </a:lnTo>
                  <a:lnTo>
                    <a:pt x="17292" y="405"/>
                  </a:lnTo>
                  <a:lnTo>
                    <a:pt x="17787" y="0"/>
                  </a:lnTo>
                  <a:lnTo>
                    <a:pt x="18528" y="405"/>
                  </a:lnTo>
                  <a:lnTo>
                    <a:pt x="19022" y="322"/>
                  </a:lnTo>
                  <a:lnTo>
                    <a:pt x="19668" y="727"/>
                  </a:lnTo>
                  <a:lnTo>
                    <a:pt x="19966" y="1215"/>
                  </a:lnTo>
                  <a:lnTo>
                    <a:pt x="20162" y="1703"/>
                  </a:lnTo>
                  <a:lnTo>
                    <a:pt x="20561" y="1703"/>
                  </a:lnTo>
                  <a:lnTo>
                    <a:pt x="20960" y="2034"/>
                  </a:lnTo>
                  <a:lnTo>
                    <a:pt x="21106" y="2439"/>
                  </a:lnTo>
                  <a:lnTo>
                    <a:pt x="21600" y="2356"/>
                  </a:lnTo>
                  <a:lnTo>
                    <a:pt x="21555" y="2844"/>
                  </a:lnTo>
                  <a:lnTo>
                    <a:pt x="21257" y="3083"/>
                  </a:lnTo>
                  <a:lnTo>
                    <a:pt x="21106" y="3737"/>
                  </a:lnTo>
                  <a:lnTo>
                    <a:pt x="20758" y="4059"/>
                  </a:lnTo>
                  <a:lnTo>
                    <a:pt x="20662" y="4546"/>
                  </a:lnTo>
                  <a:lnTo>
                    <a:pt x="20415" y="4951"/>
                  </a:lnTo>
                  <a:lnTo>
                    <a:pt x="20415" y="5439"/>
                  </a:lnTo>
                  <a:lnTo>
                    <a:pt x="20067" y="5844"/>
                  </a:lnTo>
                  <a:lnTo>
                    <a:pt x="20016" y="6332"/>
                  </a:lnTo>
                  <a:lnTo>
                    <a:pt x="19668" y="6737"/>
                  </a:lnTo>
                  <a:lnTo>
                    <a:pt x="19522" y="7142"/>
                  </a:lnTo>
                  <a:lnTo>
                    <a:pt x="19073" y="7225"/>
                  </a:lnTo>
                  <a:lnTo>
                    <a:pt x="18680" y="7473"/>
                  </a:lnTo>
                  <a:lnTo>
                    <a:pt x="18084" y="7473"/>
                  </a:lnTo>
                  <a:lnTo>
                    <a:pt x="17489" y="8117"/>
                  </a:lnTo>
                  <a:lnTo>
                    <a:pt x="16944" y="8688"/>
                  </a:lnTo>
                  <a:lnTo>
                    <a:pt x="16545" y="9093"/>
                  </a:lnTo>
                  <a:lnTo>
                    <a:pt x="16102" y="9581"/>
                  </a:lnTo>
                  <a:lnTo>
                    <a:pt x="15950" y="10473"/>
                  </a:lnTo>
                  <a:lnTo>
                    <a:pt x="15652" y="10878"/>
                  </a:lnTo>
                  <a:lnTo>
                    <a:pt x="15158" y="11366"/>
                  </a:lnTo>
                  <a:lnTo>
                    <a:pt x="14765" y="11854"/>
                  </a:lnTo>
                  <a:lnTo>
                    <a:pt x="14316" y="12259"/>
                  </a:lnTo>
                  <a:lnTo>
                    <a:pt x="14069" y="13317"/>
                  </a:lnTo>
                  <a:lnTo>
                    <a:pt x="13822" y="14053"/>
                  </a:lnTo>
                  <a:lnTo>
                    <a:pt x="13574" y="14532"/>
                  </a:lnTo>
                  <a:lnTo>
                    <a:pt x="13075" y="14780"/>
                  </a:lnTo>
                  <a:lnTo>
                    <a:pt x="12827" y="15351"/>
                  </a:lnTo>
                  <a:lnTo>
                    <a:pt x="12187" y="15590"/>
                  </a:lnTo>
                  <a:lnTo>
                    <a:pt x="11440" y="16244"/>
                  </a:lnTo>
                  <a:lnTo>
                    <a:pt x="10895" y="16731"/>
                  </a:lnTo>
                  <a:lnTo>
                    <a:pt x="9952" y="17054"/>
                  </a:lnTo>
                  <a:lnTo>
                    <a:pt x="9806" y="17707"/>
                  </a:lnTo>
                  <a:lnTo>
                    <a:pt x="9312" y="17946"/>
                  </a:lnTo>
                  <a:lnTo>
                    <a:pt x="8666" y="18268"/>
                  </a:lnTo>
                  <a:lnTo>
                    <a:pt x="7677" y="20220"/>
                  </a:lnTo>
                  <a:lnTo>
                    <a:pt x="7228" y="20468"/>
                  </a:lnTo>
                  <a:lnTo>
                    <a:pt x="6880" y="20220"/>
                  </a:lnTo>
                  <a:lnTo>
                    <a:pt x="6386" y="19815"/>
                  </a:lnTo>
                  <a:lnTo>
                    <a:pt x="5790" y="19897"/>
                  </a:lnTo>
                  <a:lnTo>
                    <a:pt x="5347" y="20302"/>
                  </a:lnTo>
                  <a:lnTo>
                    <a:pt x="4802" y="21112"/>
                  </a:lnTo>
                  <a:lnTo>
                    <a:pt x="4454" y="20873"/>
                  </a:lnTo>
                  <a:lnTo>
                    <a:pt x="4105" y="21112"/>
                  </a:lnTo>
                  <a:lnTo>
                    <a:pt x="3662" y="20873"/>
                  </a:lnTo>
                  <a:lnTo>
                    <a:pt x="3263" y="21434"/>
                  </a:lnTo>
                  <a:lnTo>
                    <a:pt x="2870" y="21195"/>
                  </a:lnTo>
                  <a:lnTo>
                    <a:pt x="2471" y="21600"/>
                  </a:lnTo>
                  <a:lnTo>
                    <a:pt x="2173" y="21029"/>
                  </a:lnTo>
                  <a:lnTo>
                    <a:pt x="1926" y="20385"/>
                  </a:lnTo>
                  <a:lnTo>
                    <a:pt x="1382" y="19649"/>
                  </a:lnTo>
                  <a:lnTo>
                    <a:pt x="842" y="18673"/>
                  </a:lnTo>
                  <a:lnTo>
                    <a:pt x="444" y="17946"/>
                  </a:lnTo>
                  <a:lnTo>
                    <a:pt x="146" y="17136"/>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5" name="Freeform 22"/>
            <p:cNvSpPr/>
            <p:nvPr/>
          </p:nvSpPr>
          <p:spPr>
            <a:xfrm>
              <a:off x="1136079" y="1954183"/>
              <a:ext cx="1093730" cy="899993"/>
            </a:xfrm>
            <a:custGeom>
              <a:avLst/>
              <a:gdLst/>
              <a:ahLst/>
              <a:cxnLst>
                <a:cxn ang="0">
                  <a:pos x="wd2" y="hd2"/>
                </a:cxn>
                <a:cxn ang="5400000">
                  <a:pos x="wd2" y="hd2"/>
                </a:cxn>
                <a:cxn ang="10800000">
                  <a:pos x="wd2" y="hd2"/>
                </a:cxn>
                <a:cxn ang="16200000">
                  <a:pos x="wd2" y="hd2"/>
                </a:cxn>
              </a:cxnLst>
              <a:rect l="0" t="0" r="r" b="b"/>
              <a:pathLst>
                <a:path w="21600" h="21600" extrusionOk="0">
                  <a:moveTo>
                    <a:pt x="21265" y="0"/>
                  </a:moveTo>
                  <a:lnTo>
                    <a:pt x="21600" y="12950"/>
                  </a:lnTo>
                  <a:lnTo>
                    <a:pt x="21392" y="13053"/>
                  </a:lnTo>
                  <a:lnTo>
                    <a:pt x="21058" y="12852"/>
                  </a:lnTo>
                  <a:lnTo>
                    <a:pt x="20850" y="13001"/>
                  </a:lnTo>
                  <a:lnTo>
                    <a:pt x="20515" y="13001"/>
                  </a:lnTo>
                  <a:lnTo>
                    <a:pt x="20350" y="12801"/>
                  </a:lnTo>
                  <a:lnTo>
                    <a:pt x="20223" y="12600"/>
                  </a:lnTo>
                  <a:lnTo>
                    <a:pt x="20015" y="13001"/>
                  </a:lnTo>
                  <a:lnTo>
                    <a:pt x="19685" y="13156"/>
                  </a:lnTo>
                  <a:lnTo>
                    <a:pt x="19435" y="12904"/>
                  </a:lnTo>
                  <a:lnTo>
                    <a:pt x="19307" y="13156"/>
                  </a:lnTo>
                  <a:lnTo>
                    <a:pt x="19100" y="13053"/>
                  </a:lnTo>
                  <a:lnTo>
                    <a:pt x="18807" y="13254"/>
                  </a:lnTo>
                  <a:lnTo>
                    <a:pt x="17977" y="13254"/>
                  </a:lnTo>
                  <a:lnTo>
                    <a:pt x="17770" y="13001"/>
                  </a:lnTo>
                  <a:lnTo>
                    <a:pt x="17477" y="13357"/>
                  </a:lnTo>
                  <a:lnTo>
                    <a:pt x="17020" y="13408"/>
                  </a:lnTo>
                  <a:lnTo>
                    <a:pt x="16520" y="13506"/>
                  </a:lnTo>
                  <a:lnTo>
                    <a:pt x="15977" y="13609"/>
                  </a:lnTo>
                  <a:lnTo>
                    <a:pt x="15727" y="13202"/>
                  </a:lnTo>
                  <a:lnTo>
                    <a:pt x="15397" y="13202"/>
                  </a:lnTo>
                  <a:lnTo>
                    <a:pt x="15312" y="13460"/>
                  </a:lnTo>
                  <a:lnTo>
                    <a:pt x="15354" y="13913"/>
                  </a:lnTo>
                  <a:lnTo>
                    <a:pt x="14982" y="13661"/>
                  </a:lnTo>
                  <a:lnTo>
                    <a:pt x="14732" y="13861"/>
                  </a:lnTo>
                  <a:lnTo>
                    <a:pt x="14269" y="13861"/>
                  </a:lnTo>
                  <a:lnTo>
                    <a:pt x="13897" y="14217"/>
                  </a:lnTo>
                  <a:lnTo>
                    <a:pt x="13524" y="14217"/>
                  </a:lnTo>
                  <a:lnTo>
                    <a:pt x="13562" y="14469"/>
                  </a:lnTo>
                  <a:lnTo>
                    <a:pt x="13147" y="14572"/>
                  </a:lnTo>
                  <a:lnTo>
                    <a:pt x="13147" y="14876"/>
                  </a:lnTo>
                  <a:lnTo>
                    <a:pt x="12939" y="15076"/>
                  </a:lnTo>
                  <a:lnTo>
                    <a:pt x="12567" y="14973"/>
                  </a:lnTo>
                  <a:lnTo>
                    <a:pt x="12024" y="15076"/>
                  </a:lnTo>
                  <a:lnTo>
                    <a:pt x="11732" y="15025"/>
                  </a:lnTo>
                  <a:lnTo>
                    <a:pt x="11439" y="15225"/>
                  </a:lnTo>
                  <a:lnTo>
                    <a:pt x="11189" y="15529"/>
                  </a:lnTo>
                  <a:lnTo>
                    <a:pt x="11067" y="15833"/>
                  </a:lnTo>
                  <a:lnTo>
                    <a:pt x="10982" y="16085"/>
                  </a:lnTo>
                  <a:lnTo>
                    <a:pt x="10736" y="16085"/>
                  </a:lnTo>
                  <a:lnTo>
                    <a:pt x="10486" y="16189"/>
                  </a:lnTo>
                  <a:lnTo>
                    <a:pt x="10321" y="16441"/>
                  </a:lnTo>
                  <a:lnTo>
                    <a:pt x="9821" y="16492"/>
                  </a:lnTo>
                  <a:lnTo>
                    <a:pt x="9491" y="16544"/>
                  </a:lnTo>
                  <a:lnTo>
                    <a:pt x="9199" y="16745"/>
                  </a:lnTo>
                  <a:lnTo>
                    <a:pt x="8991" y="16641"/>
                  </a:lnTo>
                  <a:lnTo>
                    <a:pt x="8656" y="16745"/>
                  </a:lnTo>
                  <a:lnTo>
                    <a:pt x="8364" y="16596"/>
                  </a:lnTo>
                  <a:lnTo>
                    <a:pt x="7906" y="16745"/>
                  </a:lnTo>
                  <a:lnTo>
                    <a:pt x="7618" y="16544"/>
                  </a:lnTo>
                  <a:lnTo>
                    <a:pt x="7448" y="16848"/>
                  </a:lnTo>
                  <a:lnTo>
                    <a:pt x="7448" y="21296"/>
                  </a:lnTo>
                  <a:lnTo>
                    <a:pt x="6741" y="21348"/>
                  </a:lnTo>
                  <a:lnTo>
                    <a:pt x="6198" y="21503"/>
                  </a:lnTo>
                  <a:lnTo>
                    <a:pt x="5661" y="21600"/>
                  </a:lnTo>
                  <a:lnTo>
                    <a:pt x="5246" y="21399"/>
                  </a:lnTo>
                  <a:lnTo>
                    <a:pt x="4911" y="21096"/>
                  </a:lnTo>
                  <a:lnTo>
                    <a:pt x="4533" y="20895"/>
                  </a:lnTo>
                  <a:lnTo>
                    <a:pt x="4245" y="20539"/>
                  </a:lnTo>
                  <a:lnTo>
                    <a:pt x="3788" y="20385"/>
                  </a:lnTo>
                  <a:lnTo>
                    <a:pt x="3330" y="20287"/>
                  </a:lnTo>
                  <a:lnTo>
                    <a:pt x="2911" y="20385"/>
                  </a:lnTo>
                  <a:lnTo>
                    <a:pt x="2580" y="20081"/>
                  </a:lnTo>
                  <a:lnTo>
                    <a:pt x="2203" y="19628"/>
                  </a:lnTo>
                  <a:lnTo>
                    <a:pt x="2080" y="19221"/>
                  </a:lnTo>
                  <a:lnTo>
                    <a:pt x="1873" y="18923"/>
                  </a:lnTo>
                  <a:lnTo>
                    <a:pt x="1915" y="18109"/>
                  </a:lnTo>
                  <a:lnTo>
                    <a:pt x="1745" y="17553"/>
                  </a:lnTo>
                  <a:lnTo>
                    <a:pt x="1538" y="17048"/>
                  </a:lnTo>
                  <a:lnTo>
                    <a:pt x="1538" y="16441"/>
                  </a:lnTo>
                  <a:lnTo>
                    <a:pt x="1415" y="15936"/>
                  </a:lnTo>
                  <a:lnTo>
                    <a:pt x="1665" y="15581"/>
                  </a:lnTo>
                  <a:lnTo>
                    <a:pt x="1915" y="14973"/>
                  </a:lnTo>
                  <a:lnTo>
                    <a:pt x="1830" y="14320"/>
                  </a:lnTo>
                  <a:lnTo>
                    <a:pt x="1538" y="13964"/>
                  </a:lnTo>
                  <a:lnTo>
                    <a:pt x="995" y="13609"/>
                  </a:lnTo>
                  <a:lnTo>
                    <a:pt x="495" y="13408"/>
                  </a:lnTo>
                  <a:lnTo>
                    <a:pt x="0" y="13408"/>
                  </a:lnTo>
                  <a:lnTo>
                    <a:pt x="123" y="13001"/>
                  </a:lnTo>
                  <a:lnTo>
                    <a:pt x="708" y="12296"/>
                  </a:lnTo>
                  <a:lnTo>
                    <a:pt x="1080" y="11889"/>
                  </a:lnTo>
                  <a:lnTo>
                    <a:pt x="1453" y="11333"/>
                  </a:lnTo>
                  <a:lnTo>
                    <a:pt x="1580" y="10978"/>
                  </a:lnTo>
                  <a:lnTo>
                    <a:pt x="1580" y="10525"/>
                  </a:lnTo>
                  <a:lnTo>
                    <a:pt x="1623" y="10020"/>
                  </a:lnTo>
                  <a:lnTo>
                    <a:pt x="1745" y="9510"/>
                  </a:lnTo>
                  <a:lnTo>
                    <a:pt x="1995" y="9361"/>
                  </a:lnTo>
                  <a:lnTo>
                    <a:pt x="2080" y="9006"/>
                  </a:lnTo>
                  <a:lnTo>
                    <a:pt x="2288" y="8702"/>
                  </a:lnTo>
                  <a:lnTo>
                    <a:pt x="2495" y="8599"/>
                  </a:lnTo>
                  <a:lnTo>
                    <a:pt x="2745" y="8301"/>
                  </a:lnTo>
                  <a:lnTo>
                    <a:pt x="2953" y="7945"/>
                  </a:lnTo>
                  <a:lnTo>
                    <a:pt x="3245" y="7286"/>
                  </a:lnTo>
                  <a:lnTo>
                    <a:pt x="3788" y="6426"/>
                  </a:lnTo>
                  <a:lnTo>
                    <a:pt x="4161" y="6375"/>
                  </a:lnTo>
                  <a:lnTo>
                    <a:pt x="4576" y="6174"/>
                  </a:lnTo>
                  <a:lnTo>
                    <a:pt x="4826" y="5818"/>
                  </a:lnTo>
                  <a:lnTo>
                    <a:pt x="5283" y="5818"/>
                  </a:lnTo>
                  <a:lnTo>
                    <a:pt x="5661" y="5618"/>
                  </a:lnTo>
                  <a:lnTo>
                    <a:pt x="5868" y="5366"/>
                  </a:lnTo>
                  <a:lnTo>
                    <a:pt x="6161" y="5159"/>
                  </a:lnTo>
                  <a:lnTo>
                    <a:pt x="6326" y="4907"/>
                  </a:lnTo>
                  <a:lnTo>
                    <a:pt x="6076" y="4403"/>
                  </a:lnTo>
                  <a:lnTo>
                    <a:pt x="5911" y="3950"/>
                  </a:lnTo>
                  <a:lnTo>
                    <a:pt x="6118" y="3491"/>
                  </a:lnTo>
                  <a:lnTo>
                    <a:pt x="6411" y="3187"/>
                  </a:lnTo>
                  <a:lnTo>
                    <a:pt x="6783" y="3239"/>
                  </a:lnTo>
                  <a:lnTo>
                    <a:pt x="7156" y="3594"/>
                  </a:lnTo>
                  <a:lnTo>
                    <a:pt x="7283" y="4202"/>
                  </a:lnTo>
                  <a:lnTo>
                    <a:pt x="7533" y="4706"/>
                  </a:lnTo>
                  <a:lnTo>
                    <a:pt x="7864" y="4706"/>
                  </a:lnTo>
                  <a:lnTo>
                    <a:pt x="8156" y="4557"/>
                  </a:lnTo>
                  <a:lnTo>
                    <a:pt x="8406" y="4299"/>
                  </a:lnTo>
                  <a:lnTo>
                    <a:pt x="8783" y="4403"/>
                  </a:lnTo>
                  <a:lnTo>
                    <a:pt x="9199" y="4603"/>
                  </a:lnTo>
                  <a:lnTo>
                    <a:pt x="9491" y="4861"/>
                  </a:lnTo>
                  <a:lnTo>
                    <a:pt x="9821" y="5010"/>
                  </a:lnTo>
                  <a:lnTo>
                    <a:pt x="10071" y="1622"/>
                  </a:lnTo>
                  <a:lnTo>
                    <a:pt x="10321" y="2127"/>
                  </a:lnTo>
                  <a:lnTo>
                    <a:pt x="10656" y="2580"/>
                  </a:lnTo>
                  <a:lnTo>
                    <a:pt x="11109" y="3187"/>
                  </a:lnTo>
                  <a:lnTo>
                    <a:pt x="11567" y="3646"/>
                  </a:lnTo>
                  <a:lnTo>
                    <a:pt x="11774" y="4047"/>
                  </a:lnTo>
                  <a:lnTo>
                    <a:pt x="12024" y="4403"/>
                  </a:lnTo>
                  <a:lnTo>
                    <a:pt x="12359" y="4150"/>
                  </a:lnTo>
                  <a:lnTo>
                    <a:pt x="12689" y="4299"/>
                  </a:lnTo>
                  <a:lnTo>
                    <a:pt x="13024" y="3950"/>
                  </a:lnTo>
                  <a:lnTo>
                    <a:pt x="13397" y="4099"/>
                  </a:lnTo>
                  <a:lnTo>
                    <a:pt x="13689" y="3950"/>
                  </a:lnTo>
                  <a:lnTo>
                    <a:pt x="13982" y="4099"/>
                  </a:lnTo>
                  <a:lnTo>
                    <a:pt x="14439" y="3594"/>
                  </a:lnTo>
                  <a:lnTo>
                    <a:pt x="14812" y="3342"/>
                  </a:lnTo>
                  <a:lnTo>
                    <a:pt x="15312" y="3290"/>
                  </a:lnTo>
                  <a:lnTo>
                    <a:pt x="15727" y="3543"/>
                  </a:lnTo>
                  <a:lnTo>
                    <a:pt x="16020" y="3697"/>
                  </a:lnTo>
                  <a:lnTo>
                    <a:pt x="16397" y="3543"/>
                  </a:lnTo>
                  <a:lnTo>
                    <a:pt x="17227" y="2327"/>
                  </a:lnTo>
                  <a:lnTo>
                    <a:pt x="17770" y="2127"/>
                  </a:lnTo>
                  <a:lnTo>
                    <a:pt x="18185" y="1978"/>
                  </a:lnTo>
                  <a:lnTo>
                    <a:pt x="18307" y="1571"/>
                  </a:lnTo>
                  <a:lnTo>
                    <a:pt x="19100" y="1370"/>
                  </a:lnTo>
                  <a:lnTo>
                    <a:pt x="19557" y="1066"/>
                  </a:lnTo>
                  <a:lnTo>
                    <a:pt x="20185" y="659"/>
                  </a:lnTo>
                  <a:lnTo>
                    <a:pt x="20723" y="510"/>
                  </a:lnTo>
                  <a:lnTo>
                    <a:pt x="20930" y="155"/>
                  </a:lnTo>
                  <a:lnTo>
                    <a:pt x="21350" y="0"/>
                  </a:lnTo>
                  <a:lnTo>
                    <a:pt x="21265" y="0"/>
                  </a:lnTo>
                </a:path>
              </a:pathLst>
            </a:custGeom>
            <a:solidFill>
              <a:srgbClr val="186616"/>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6" name="Freeform 23"/>
            <p:cNvSpPr/>
            <p:nvPr/>
          </p:nvSpPr>
          <p:spPr>
            <a:xfrm>
              <a:off x="666485" y="2276370"/>
              <a:ext cx="585177" cy="615711"/>
            </a:xfrm>
            <a:custGeom>
              <a:avLst/>
              <a:gdLst/>
              <a:ahLst/>
              <a:cxnLst>
                <a:cxn ang="0">
                  <a:pos x="wd2" y="hd2"/>
                </a:cxn>
                <a:cxn ang="5400000">
                  <a:pos x="wd2" y="hd2"/>
                </a:cxn>
                <a:cxn ang="10800000">
                  <a:pos x="wd2" y="hd2"/>
                </a:cxn>
                <a:cxn ang="16200000">
                  <a:pos x="wd2" y="hd2"/>
                </a:cxn>
              </a:cxnLst>
              <a:rect l="0" t="0" r="r" b="b"/>
              <a:pathLst>
                <a:path w="21600" h="21600" extrusionOk="0">
                  <a:moveTo>
                    <a:pt x="17329" y="8290"/>
                  </a:moveTo>
                  <a:lnTo>
                    <a:pt x="17558" y="7695"/>
                  </a:lnTo>
                  <a:lnTo>
                    <a:pt x="18650" y="6664"/>
                  </a:lnTo>
                  <a:lnTo>
                    <a:pt x="19346" y="6068"/>
                  </a:lnTo>
                  <a:lnTo>
                    <a:pt x="20041" y="5255"/>
                  </a:lnTo>
                  <a:lnTo>
                    <a:pt x="20279" y="4736"/>
                  </a:lnTo>
                  <a:lnTo>
                    <a:pt x="20279" y="4074"/>
                  </a:lnTo>
                  <a:lnTo>
                    <a:pt x="20358" y="3336"/>
                  </a:lnTo>
                  <a:lnTo>
                    <a:pt x="20587" y="2590"/>
                  </a:lnTo>
                  <a:lnTo>
                    <a:pt x="21054" y="2372"/>
                  </a:lnTo>
                  <a:lnTo>
                    <a:pt x="21213" y="1852"/>
                  </a:lnTo>
                  <a:lnTo>
                    <a:pt x="21600" y="1408"/>
                  </a:lnTo>
                  <a:lnTo>
                    <a:pt x="21521" y="964"/>
                  </a:lnTo>
                  <a:lnTo>
                    <a:pt x="21362" y="302"/>
                  </a:lnTo>
                  <a:lnTo>
                    <a:pt x="20825" y="0"/>
                  </a:lnTo>
                  <a:lnTo>
                    <a:pt x="20746" y="520"/>
                  </a:lnTo>
                  <a:lnTo>
                    <a:pt x="20121" y="1039"/>
                  </a:lnTo>
                  <a:lnTo>
                    <a:pt x="19575" y="1484"/>
                  </a:lnTo>
                  <a:lnTo>
                    <a:pt x="19117" y="1852"/>
                  </a:lnTo>
                  <a:lnTo>
                    <a:pt x="18958" y="2447"/>
                  </a:lnTo>
                  <a:lnTo>
                    <a:pt x="18721" y="2816"/>
                  </a:lnTo>
                  <a:lnTo>
                    <a:pt x="18721" y="3336"/>
                  </a:lnTo>
                  <a:lnTo>
                    <a:pt x="18333" y="3847"/>
                  </a:lnTo>
                  <a:lnTo>
                    <a:pt x="17946" y="4442"/>
                  </a:lnTo>
                  <a:lnTo>
                    <a:pt x="17638" y="4887"/>
                  </a:lnTo>
                  <a:lnTo>
                    <a:pt x="17012" y="5180"/>
                  </a:lnTo>
                  <a:lnTo>
                    <a:pt x="16008" y="5180"/>
                  </a:lnTo>
                  <a:lnTo>
                    <a:pt x="15463" y="4887"/>
                  </a:lnTo>
                  <a:lnTo>
                    <a:pt x="15691" y="4442"/>
                  </a:lnTo>
                  <a:lnTo>
                    <a:pt x="16158" y="4149"/>
                  </a:lnTo>
                  <a:lnTo>
                    <a:pt x="15691" y="3705"/>
                  </a:lnTo>
                  <a:lnTo>
                    <a:pt x="14996" y="3772"/>
                  </a:lnTo>
                  <a:lnTo>
                    <a:pt x="14221" y="4074"/>
                  </a:lnTo>
                  <a:lnTo>
                    <a:pt x="13754" y="4518"/>
                  </a:lnTo>
                  <a:lnTo>
                    <a:pt x="13367" y="4149"/>
                  </a:lnTo>
                  <a:lnTo>
                    <a:pt x="12504" y="4074"/>
                  </a:lnTo>
                  <a:lnTo>
                    <a:pt x="12037" y="4367"/>
                  </a:lnTo>
                  <a:lnTo>
                    <a:pt x="11421" y="4887"/>
                  </a:lnTo>
                  <a:lnTo>
                    <a:pt x="10796" y="5255"/>
                  </a:lnTo>
                  <a:lnTo>
                    <a:pt x="10258" y="5700"/>
                  </a:lnTo>
                  <a:lnTo>
                    <a:pt x="10408" y="6219"/>
                  </a:lnTo>
                  <a:lnTo>
                    <a:pt x="10258" y="6588"/>
                  </a:lnTo>
                  <a:lnTo>
                    <a:pt x="9475" y="6731"/>
                  </a:lnTo>
                  <a:lnTo>
                    <a:pt x="8858" y="6957"/>
                  </a:lnTo>
                  <a:lnTo>
                    <a:pt x="8471" y="7552"/>
                  </a:lnTo>
                  <a:lnTo>
                    <a:pt x="7925" y="7401"/>
                  </a:lnTo>
                  <a:lnTo>
                    <a:pt x="7538" y="7695"/>
                  </a:lnTo>
                  <a:lnTo>
                    <a:pt x="7221" y="8139"/>
                  </a:lnTo>
                  <a:lnTo>
                    <a:pt x="6446" y="8214"/>
                  </a:lnTo>
                  <a:lnTo>
                    <a:pt x="6058" y="8583"/>
                  </a:lnTo>
                  <a:lnTo>
                    <a:pt x="6287" y="9396"/>
                  </a:lnTo>
                  <a:lnTo>
                    <a:pt x="6525" y="10285"/>
                  </a:lnTo>
                  <a:lnTo>
                    <a:pt x="6833" y="10804"/>
                  </a:lnTo>
                  <a:lnTo>
                    <a:pt x="7300" y="11391"/>
                  </a:lnTo>
                  <a:lnTo>
                    <a:pt x="7687" y="11986"/>
                  </a:lnTo>
                  <a:lnTo>
                    <a:pt x="7846" y="12430"/>
                  </a:lnTo>
                  <a:lnTo>
                    <a:pt x="7846" y="12875"/>
                  </a:lnTo>
                  <a:lnTo>
                    <a:pt x="7300" y="12950"/>
                  </a:lnTo>
                  <a:lnTo>
                    <a:pt x="6833" y="12724"/>
                  </a:lnTo>
                  <a:lnTo>
                    <a:pt x="6287" y="12724"/>
                  </a:lnTo>
                  <a:lnTo>
                    <a:pt x="5900" y="12648"/>
                  </a:lnTo>
                  <a:lnTo>
                    <a:pt x="5592" y="13243"/>
                  </a:lnTo>
                  <a:lnTo>
                    <a:pt x="4966" y="13612"/>
                  </a:lnTo>
                  <a:lnTo>
                    <a:pt x="4579" y="13688"/>
                  </a:lnTo>
                  <a:lnTo>
                    <a:pt x="3804" y="13394"/>
                  </a:lnTo>
                  <a:lnTo>
                    <a:pt x="3179" y="13461"/>
                  </a:lnTo>
                  <a:lnTo>
                    <a:pt x="3029" y="14132"/>
                  </a:lnTo>
                  <a:lnTo>
                    <a:pt x="2642" y="14350"/>
                  </a:lnTo>
                  <a:lnTo>
                    <a:pt x="2175" y="14794"/>
                  </a:lnTo>
                  <a:lnTo>
                    <a:pt x="2642" y="15238"/>
                  </a:lnTo>
                  <a:lnTo>
                    <a:pt x="2950" y="15909"/>
                  </a:lnTo>
                  <a:lnTo>
                    <a:pt x="2642" y="16278"/>
                  </a:lnTo>
                  <a:lnTo>
                    <a:pt x="2016" y="16646"/>
                  </a:lnTo>
                  <a:lnTo>
                    <a:pt x="1471" y="16202"/>
                  </a:lnTo>
                  <a:lnTo>
                    <a:pt x="933" y="15909"/>
                  </a:lnTo>
                  <a:lnTo>
                    <a:pt x="70" y="16127"/>
                  </a:lnTo>
                  <a:lnTo>
                    <a:pt x="0" y="16789"/>
                  </a:lnTo>
                  <a:lnTo>
                    <a:pt x="229" y="17308"/>
                  </a:lnTo>
                  <a:lnTo>
                    <a:pt x="150" y="17828"/>
                  </a:lnTo>
                  <a:lnTo>
                    <a:pt x="308" y="18348"/>
                  </a:lnTo>
                  <a:lnTo>
                    <a:pt x="854" y="18490"/>
                  </a:lnTo>
                  <a:lnTo>
                    <a:pt x="1550" y="18717"/>
                  </a:lnTo>
                  <a:lnTo>
                    <a:pt x="2016" y="19085"/>
                  </a:lnTo>
                  <a:lnTo>
                    <a:pt x="1937" y="20192"/>
                  </a:lnTo>
                  <a:lnTo>
                    <a:pt x="2254" y="20712"/>
                  </a:lnTo>
                  <a:lnTo>
                    <a:pt x="2950" y="20862"/>
                  </a:lnTo>
                  <a:lnTo>
                    <a:pt x="3496" y="20862"/>
                  </a:lnTo>
                  <a:lnTo>
                    <a:pt x="3883" y="21231"/>
                  </a:lnTo>
                  <a:lnTo>
                    <a:pt x="4350" y="21525"/>
                  </a:lnTo>
                  <a:lnTo>
                    <a:pt x="4966" y="21449"/>
                  </a:lnTo>
                  <a:lnTo>
                    <a:pt x="5592" y="21382"/>
                  </a:lnTo>
                  <a:lnTo>
                    <a:pt x="5979" y="21600"/>
                  </a:lnTo>
                  <a:lnTo>
                    <a:pt x="6754" y="21382"/>
                  </a:lnTo>
                  <a:lnTo>
                    <a:pt x="7300" y="20712"/>
                  </a:lnTo>
                  <a:lnTo>
                    <a:pt x="8004" y="20125"/>
                  </a:lnTo>
                  <a:lnTo>
                    <a:pt x="8471" y="19681"/>
                  </a:lnTo>
                  <a:lnTo>
                    <a:pt x="8621" y="19010"/>
                  </a:lnTo>
                  <a:lnTo>
                    <a:pt x="9087" y="18566"/>
                  </a:lnTo>
                  <a:lnTo>
                    <a:pt x="9633" y="18122"/>
                  </a:lnTo>
                  <a:lnTo>
                    <a:pt x="10021" y="17535"/>
                  </a:lnTo>
                  <a:lnTo>
                    <a:pt x="10875" y="17091"/>
                  </a:lnTo>
                  <a:lnTo>
                    <a:pt x="11183" y="16420"/>
                  </a:lnTo>
                  <a:lnTo>
                    <a:pt x="11579" y="15833"/>
                  </a:lnTo>
                  <a:lnTo>
                    <a:pt x="12116" y="15314"/>
                  </a:lnTo>
                  <a:lnTo>
                    <a:pt x="12433" y="14719"/>
                  </a:lnTo>
                  <a:lnTo>
                    <a:pt x="12900" y="14425"/>
                  </a:lnTo>
                  <a:lnTo>
                    <a:pt x="13437" y="13838"/>
                  </a:lnTo>
                  <a:lnTo>
                    <a:pt x="13825" y="13017"/>
                  </a:lnTo>
                  <a:lnTo>
                    <a:pt x="13983" y="12279"/>
                  </a:lnTo>
                  <a:lnTo>
                    <a:pt x="14221" y="11911"/>
                  </a:lnTo>
                  <a:lnTo>
                    <a:pt x="14758" y="11986"/>
                  </a:lnTo>
                  <a:lnTo>
                    <a:pt x="15146" y="12204"/>
                  </a:lnTo>
                  <a:lnTo>
                    <a:pt x="16008" y="11760"/>
                  </a:lnTo>
                  <a:lnTo>
                    <a:pt x="16625" y="11173"/>
                  </a:lnTo>
                  <a:lnTo>
                    <a:pt x="16783" y="10729"/>
                  </a:lnTo>
                  <a:lnTo>
                    <a:pt x="16396" y="10360"/>
                  </a:lnTo>
                  <a:lnTo>
                    <a:pt x="16008" y="9916"/>
                  </a:lnTo>
                  <a:lnTo>
                    <a:pt x="16237" y="9471"/>
                  </a:lnTo>
                  <a:lnTo>
                    <a:pt x="16933" y="8734"/>
                  </a:lnTo>
                  <a:lnTo>
                    <a:pt x="17329" y="8290"/>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7" name="Freeform 24"/>
            <p:cNvSpPr/>
            <p:nvPr/>
          </p:nvSpPr>
          <p:spPr>
            <a:xfrm>
              <a:off x="264277" y="2423777"/>
              <a:ext cx="615712" cy="608340"/>
            </a:xfrm>
            <a:custGeom>
              <a:avLst/>
              <a:gdLst/>
              <a:ahLst/>
              <a:cxnLst>
                <a:cxn ang="0">
                  <a:pos x="wd2" y="hd2"/>
                </a:cxn>
                <a:cxn ang="5400000">
                  <a:pos x="wd2" y="hd2"/>
                </a:cxn>
                <a:cxn ang="10800000">
                  <a:pos x="wd2" y="hd2"/>
                </a:cxn>
                <a:cxn ang="16200000">
                  <a:pos x="wd2" y="hd2"/>
                </a:cxn>
              </a:cxnLst>
              <a:rect l="0" t="0" r="r" b="b"/>
              <a:pathLst>
                <a:path w="21600" h="21600" extrusionOk="0">
                  <a:moveTo>
                    <a:pt x="18792" y="16441"/>
                  </a:moveTo>
                  <a:lnTo>
                    <a:pt x="18717" y="16814"/>
                  </a:lnTo>
                  <a:lnTo>
                    <a:pt x="18490" y="17119"/>
                  </a:lnTo>
                  <a:lnTo>
                    <a:pt x="18348" y="17712"/>
                  </a:lnTo>
                  <a:lnTo>
                    <a:pt x="17979" y="18093"/>
                  </a:lnTo>
                  <a:lnTo>
                    <a:pt x="17753" y="18686"/>
                  </a:lnTo>
                  <a:lnTo>
                    <a:pt x="18490" y="19364"/>
                  </a:lnTo>
                  <a:lnTo>
                    <a:pt x="19454" y="20253"/>
                  </a:lnTo>
                  <a:lnTo>
                    <a:pt x="19974" y="20778"/>
                  </a:lnTo>
                  <a:lnTo>
                    <a:pt x="19823" y="21151"/>
                  </a:lnTo>
                  <a:lnTo>
                    <a:pt x="19454" y="21304"/>
                  </a:lnTo>
                  <a:lnTo>
                    <a:pt x="19010" y="21227"/>
                  </a:lnTo>
                  <a:lnTo>
                    <a:pt x="18641" y="21456"/>
                  </a:lnTo>
                  <a:lnTo>
                    <a:pt x="18348" y="21600"/>
                  </a:lnTo>
                  <a:lnTo>
                    <a:pt x="17535" y="21600"/>
                  </a:lnTo>
                  <a:lnTo>
                    <a:pt x="17233" y="21227"/>
                  </a:lnTo>
                  <a:lnTo>
                    <a:pt x="16864" y="21524"/>
                  </a:lnTo>
                  <a:lnTo>
                    <a:pt x="16278" y="21456"/>
                  </a:lnTo>
                  <a:lnTo>
                    <a:pt x="15682" y="21075"/>
                  </a:lnTo>
                  <a:lnTo>
                    <a:pt x="15163" y="20931"/>
                  </a:lnTo>
                  <a:lnTo>
                    <a:pt x="15163" y="20253"/>
                  </a:lnTo>
                  <a:lnTo>
                    <a:pt x="15087" y="19508"/>
                  </a:lnTo>
                  <a:lnTo>
                    <a:pt x="15087" y="18534"/>
                  </a:lnTo>
                  <a:lnTo>
                    <a:pt x="14869" y="17941"/>
                  </a:lnTo>
                  <a:lnTo>
                    <a:pt x="14056" y="17644"/>
                  </a:lnTo>
                  <a:lnTo>
                    <a:pt x="13537" y="17788"/>
                  </a:lnTo>
                  <a:lnTo>
                    <a:pt x="13386" y="18313"/>
                  </a:lnTo>
                  <a:lnTo>
                    <a:pt x="13168" y="18686"/>
                  </a:lnTo>
                  <a:lnTo>
                    <a:pt x="12430" y="18839"/>
                  </a:lnTo>
                  <a:lnTo>
                    <a:pt x="12497" y="18466"/>
                  </a:lnTo>
                  <a:lnTo>
                    <a:pt x="12648" y="18017"/>
                  </a:lnTo>
                  <a:lnTo>
                    <a:pt x="12430" y="17416"/>
                  </a:lnTo>
                  <a:lnTo>
                    <a:pt x="12724" y="16814"/>
                  </a:lnTo>
                  <a:lnTo>
                    <a:pt x="12648" y="16221"/>
                  </a:lnTo>
                  <a:lnTo>
                    <a:pt x="12279" y="15772"/>
                  </a:lnTo>
                  <a:lnTo>
                    <a:pt x="11684" y="15544"/>
                  </a:lnTo>
                  <a:lnTo>
                    <a:pt x="11098" y="15400"/>
                  </a:lnTo>
                  <a:lnTo>
                    <a:pt x="10578" y="15027"/>
                  </a:lnTo>
                  <a:lnTo>
                    <a:pt x="10134" y="15171"/>
                  </a:lnTo>
                  <a:lnTo>
                    <a:pt x="9396" y="15400"/>
                  </a:lnTo>
                  <a:lnTo>
                    <a:pt x="8583" y="15247"/>
                  </a:lnTo>
                  <a:lnTo>
                    <a:pt x="8139" y="15544"/>
                  </a:lnTo>
                  <a:lnTo>
                    <a:pt x="7544" y="15247"/>
                  </a:lnTo>
                  <a:lnTo>
                    <a:pt x="7468" y="14578"/>
                  </a:lnTo>
                  <a:lnTo>
                    <a:pt x="7468" y="13832"/>
                  </a:lnTo>
                  <a:lnTo>
                    <a:pt x="7912" y="13307"/>
                  </a:lnTo>
                  <a:lnTo>
                    <a:pt x="8281" y="12935"/>
                  </a:lnTo>
                  <a:lnTo>
                    <a:pt x="7912" y="12562"/>
                  </a:lnTo>
                  <a:lnTo>
                    <a:pt x="7175" y="12257"/>
                  </a:lnTo>
                  <a:lnTo>
                    <a:pt x="7024" y="11732"/>
                  </a:lnTo>
                  <a:lnTo>
                    <a:pt x="7024" y="11063"/>
                  </a:lnTo>
                  <a:lnTo>
                    <a:pt x="6731" y="10537"/>
                  </a:lnTo>
                  <a:lnTo>
                    <a:pt x="6211" y="10614"/>
                  </a:lnTo>
                  <a:lnTo>
                    <a:pt x="5180" y="10766"/>
                  </a:lnTo>
                  <a:lnTo>
                    <a:pt x="4442" y="10910"/>
                  </a:lnTo>
                  <a:lnTo>
                    <a:pt x="3772" y="10614"/>
                  </a:lnTo>
                  <a:lnTo>
                    <a:pt x="3252" y="10317"/>
                  </a:lnTo>
                  <a:lnTo>
                    <a:pt x="2959" y="9792"/>
                  </a:lnTo>
                  <a:lnTo>
                    <a:pt x="2439" y="9343"/>
                  </a:lnTo>
                  <a:lnTo>
                    <a:pt x="1928" y="8598"/>
                  </a:lnTo>
                  <a:lnTo>
                    <a:pt x="1551" y="8072"/>
                  </a:lnTo>
                  <a:lnTo>
                    <a:pt x="888" y="7547"/>
                  </a:lnTo>
                  <a:lnTo>
                    <a:pt x="369" y="6954"/>
                  </a:lnTo>
                  <a:lnTo>
                    <a:pt x="0" y="6429"/>
                  </a:lnTo>
                  <a:lnTo>
                    <a:pt x="444" y="5904"/>
                  </a:lnTo>
                  <a:lnTo>
                    <a:pt x="1039" y="5980"/>
                  </a:lnTo>
                  <a:lnTo>
                    <a:pt x="1551" y="6277"/>
                  </a:lnTo>
                  <a:lnTo>
                    <a:pt x="1626" y="5828"/>
                  </a:lnTo>
                  <a:lnTo>
                    <a:pt x="1702" y="5235"/>
                  </a:lnTo>
                  <a:lnTo>
                    <a:pt x="2439" y="4938"/>
                  </a:lnTo>
                  <a:lnTo>
                    <a:pt x="2959" y="4938"/>
                  </a:lnTo>
                  <a:lnTo>
                    <a:pt x="2883" y="4489"/>
                  </a:lnTo>
                  <a:lnTo>
                    <a:pt x="3034" y="4040"/>
                  </a:lnTo>
                  <a:lnTo>
                    <a:pt x="3554" y="3964"/>
                  </a:lnTo>
                  <a:lnTo>
                    <a:pt x="3629" y="3515"/>
                  </a:lnTo>
                  <a:lnTo>
                    <a:pt x="3034" y="3219"/>
                  </a:lnTo>
                  <a:lnTo>
                    <a:pt x="2590" y="2914"/>
                  </a:lnTo>
                  <a:lnTo>
                    <a:pt x="3328" y="2617"/>
                  </a:lnTo>
                  <a:lnTo>
                    <a:pt x="3772" y="2321"/>
                  </a:lnTo>
                  <a:lnTo>
                    <a:pt x="4141" y="1872"/>
                  </a:lnTo>
                  <a:lnTo>
                    <a:pt x="4442" y="1347"/>
                  </a:lnTo>
                  <a:lnTo>
                    <a:pt x="5105" y="974"/>
                  </a:lnTo>
                  <a:lnTo>
                    <a:pt x="5700" y="822"/>
                  </a:lnTo>
                  <a:lnTo>
                    <a:pt x="5993" y="1347"/>
                  </a:lnTo>
                  <a:lnTo>
                    <a:pt x="6437" y="1720"/>
                  </a:lnTo>
                  <a:lnTo>
                    <a:pt x="6806" y="1499"/>
                  </a:lnTo>
                  <a:lnTo>
                    <a:pt x="7326" y="1796"/>
                  </a:lnTo>
                  <a:lnTo>
                    <a:pt x="7544" y="2321"/>
                  </a:lnTo>
                  <a:lnTo>
                    <a:pt x="8139" y="2168"/>
                  </a:lnTo>
                  <a:lnTo>
                    <a:pt x="8801" y="2321"/>
                  </a:lnTo>
                  <a:lnTo>
                    <a:pt x="9547" y="2465"/>
                  </a:lnTo>
                  <a:lnTo>
                    <a:pt x="10058" y="2168"/>
                  </a:lnTo>
                  <a:lnTo>
                    <a:pt x="10804" y="2770"/>
                  </a:lnTo>
                  <a:lnTo>
                    <a:pt x="11466" y="2838"/>
                  </a:lnTo>
                  <a:lnTo>
                    <a:pt x="11835" y="2465"/>
                  </a:lnTo>
                  <a:lnTo>
                    <a:pt x="11986" y="2016"/>
                  </a:lnTo>
                  <a:lnTo>
                    <a:pt x="12430" y="2321"/>
                  </a:lnTo>
                  <a:lnTo>
                    <a:pt x="13092" y="2016"/>
                  </a:lnTo>
                  <a:lnTo>
                    <a:pt x="13981" y="2016"/>
                  </a:lnTo>
                  <a:lnTo>
                    <a:pt x="14643" y="1872"/>
                  </a:lnTo>
                  <a:lnTo>
                    <a:pt x="14643" y="1347"/>
                  </a:lnTo>
                  <a:lnTo>
                    <a:pt x="14719" y="745"/>
                  </a:lnTo>
                  <a:lnTo>
                    <a:pt x="14794" y="296"/>
                  </a:lnTo>
                  <a:lnTo>
                    <a:pt x="15314" y="0"/>
                  </a:lnTo>
                  <a:lnTo>
                    <a:pt x="15900" y="449"/>
                  </a:lnTo>
                  <a:lnTo>
                    <a:pt x="16646" y="229"/>
                  </a:lnTo>
                  <a:lnTo>
                    <a:pt x="17233" y="229"/>
                  </a:lnTo>
                  <a:lnTo>
                    <a:pt x="17828" y="745"/>
                  </a:lnTo>
                  <a:lnTo>
                    <a:pt x="18490" y="974"/>
                  </a:lnTo>
                  <a:lnTo>
                    <a:pt x="18935" y="974"/>
                  </a:lnTo>
                  <a:lnTo>
                    <a:pt x="19010" y="1796"/>
                  </a:lnTo>
                  <a:lnTo>
                    <a:pt x="19085" y="2321"/>
                  </a:lnTo>
                  <a:lnTo>
                    <a:pt x="19454" y="2838"/>
                  </a:lnTo>
                  <a:lnTo>
                    <a:pt x="20267" y="3066"/>
                  </a:lnTo>
                  <a:lnTo>
                    <a:pt x="19898" y="3439"/>
                  </a:lnTo>
                  <a:lnTo>
                    <a:pt x="20116" y="4261"/>
                  </a:lnTo>
                  <a:lnTo>
                    <a:pt x="20343" y="5159"/>
                  </a:lnTo>
                  <a:lnTo>
                    <a:pt x="20636" y="5684"/>
                  </a:lnTo>
                  <a:lnTo>
                    <a:pt x="21080" y="6277"/>
                  </a:lnTo>
                  <a:lnTo>
                    <a:pt x="21449" y="6878"/>
                  </a:lnTo>
                  <a:lnTo>
                    <a:pt x="21600" y="7327"/>
                  </a:lnTo>
                  <a:lnTo>
                    <a:pt x="21600" y="7776"/>
                  </a:lnTo>
                  <a:lnTo>
                    <a:pt x="21080" y="7852"/>
                  </a:lnTo>
                  <a:lnTo>
                    <a:pt x="20636" y="7624"/>
                  </a:lnTo>
                  <a:lnTo>
                    <a:pt x="20116" y="7624"/>
                  </a:lnTo>
                  <a:lnTo>
                    <a:pt x="19748" y="7547"/>
                  </a:lnTo>
                  <a:lnTo>
                    <a:pt x="19454" y="8149"/>
                  </a:lnTo>
                  <a:lnTo>
                    <a:pt x="18859" y="8521"/>
                  </a:lnTo>
                  <a:lnTo>
                    <a:pt x="18490" y="8598"/>
                  </a:lnTo>
                  <a:lnTo>
                    <a:pt x="17753" y="8301"/>
                  </a:lnTo>
                  <a:lnTo>
                    <a:pt x="17158" y="8369"/>
                  </a:lnTo>
                  <a:lnTo>
                    <a:pt x="17015" y="9047"/>
                  </a:lnTo>
                  <a:lnTo>
                    <a:pt x="16646" y="9267"/>
                  </a:lnTo>
                  <a:lnTo>
                    <a:pt x="16202" y="9716"/>
                  </a:lnTo>
                  <a:lnTo>
                    <a:pt x="16646" y="10165"/>
                  </a:lnTo>
                  <a:lnTo>
                    <a:pt x="16940" y="10842"/>
                  </a:lnTo>
                  <a:lnTo>
                    <a:pt x="16646" y="11215"/>
                  </a:lnTo>
                  <a:lnTo>
                    <a:pt x="16051" y="11588"/>
                  </a:lnTo>
                  <a:lnTo>
                    <a:pt x="15532" y="11139"/>
                  </a:lnTo>
                  <a:lnTo>
                    <a:pt x="15020" y="10842"/>
                  </a:lnTo>
                  <a:lnTo>
                    <a:pt x="14199" y="11063"/>
                  </a:lnTo>
                  <a:lnTo>
                    <a:pt x="14132" y="11732"/>
                  </a:lnTo>
                  <a:lnTo>
                    <a:pt x="14350" y="12257"/>
                  </a:lnTo>
                  <a:lnTo>
                    <a:pt x="14274" y="12782"/>
                  </a:lnTo>
                  <a:lnTo>
                    <a:pt x="14425" y="13307"/>
                  </a:lnTo>
                  <a:lnTo>
                    <a:pt x="14945" y="13451"/>
                  </a:lnTo>
                  <a:lnTo>
                    <a:pt x="15607" y="13680"/>
                  </a:lnTo>
                  <a:lnTo>
                    <a:pt x="16051" y="14053"/>
                  </a:lnTo>
                  <a:lnTo>
                    <a:pt x="15976" y="15171"/>
                  </a:lnTo>
                  <a:lnTo>
                    <a:pt x="16278" y="15696"/>
                  </a:lnTo>
                  <a:lnTo>
                    <a:pt x="16940" y="15848"/>
                  </a:lnTo>
                  <a:lnTo>
                    <a:pt x="17459" y="15848"/>
                  </a:lnTo>
                  <a:lnTo>
                    <a:pt x="17828" y="16221"/>
                  </a:lnTo>
                  <a:lnTo>
                    <a:pt x="18272" y="16518"/>
                  </a:lnTo>
                  <a:lnTo>
                    <a:pt x="18792" y="16441"/>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8" name="Freeform 25"/>
            <p:cNvSpPr/>
            <p:nvPr/>
          </p:nvSpPr>
          <p:spPr>
            <a:xfrm>
              <a:off x="-1" y="2599611"/>
              <a:ext cx="626240" cy="597812"/>
            </a:xfrm>
            <a:custGeom>
              <a:avLst/>
              <a:gdLst/>
              <a:ahLst/>
              <a:cxnLst>
                <a:cxn ang="0">
                  <a:pos x="wd2" y="hd2"/>
                </a:cxn>
                <a:cxn ang="5400000">
                  <a:pos x="wd2" y="hd2"/>
                </a:cxn>
                <a:cxn ang="10800000">
                  <a:pos x="wd2" y="hd2"/>
                </a:cxn>
                <a:cxn ang="16200000">
                  <a:pos x="wd2" y="hd2"/>
                </a:cxn>
              </a:cxnLst>
              <a:rect l="0" t="0" r="r" b="b"/>
              <a:pathLst>
                <a:path w="21600" h="21600" extrusionOk="0">
                  <a:moveTo>
                    <a:pt x="8365" y="379"/>
                  </a:moveTo>
                  <a:lnTo>
                    <a:pt x="8002" y="0"/>
                  </a:lnTo>
                  <a:lnTo>
                    <a:pt x="7565" y="69"/>
                  </a:lnTo>
                  <a:lnTo>
                    <a:pt x="7343" y="448"/>
                  </a:lnTo>
                  <a:lnTo>
                    <a:pt x="6906" y="448"/>
                  </a:lnTo>
                  <a:lnTo>
                    <a:pt x="6618" y="0"/>
                  </a:lnTo>
                  <a:lnTo>
                    <a:pt x="6181" y="147"/>
                  </a:lnTo>
                  <a:lnTo>
                    <a:pt x="6181" y="448"/>
                  </a:lnTo>
                  <a:lnTo>
                    <a:pt x="6033" y="983"/>
                  </a:lnTo>
                  <a:lnTo>
                    <a:pt x="5744" y="905"/>
                  </a:lnTo>
                  <a:lnTo>
                    <a:pt x="5456" y="759"/>
                  </a:lnTo>
                  <a:lnTo>
                    <a:pt x="5093" y="1061"/>
                  </a:lnTo>
                  <a:lnTo>
                    <a:pt x="5167" y="1518"/>
                  </a:lnTo>
                  <a:lnTo>
                    <a:pt x="4508" y="1595"/>
                  </a:lnTo>
                  <a:lnTo>
                    <a:pt x="3931" y="1975"/>
                  </a:lnTo>
                  <a:lnTo>
                    <a:pt x="3057" y="3492"/>
                  </a:lnTo>
                  <a:lnTo>
                    <a:pt x="2835" y="4027"/>
                  </a:lnTo>
                  <a:lnTo>
                    <a:pt x="2695" y="4863"/>
                  </a:lnTo>
                  <a:lnTo>
                    <a:pt x="2761" y="5174"/>
                  </a:lnTo>
                  <a:lnTo>
                    <a:pt x="3123" y="5855"/>
                  </a:lnTo>
                  <a:lnTo>
                    <a:pt x="3420" y="6389"/>
                  </a:lnTo>
                  <a:lnTo>
                    <a:pt x="3857" y="6769"/>
                  </a:lnTo>
                  <a:lnTo>
                    <a:pt x="4071" y="7372"/>
                  </a:lnTo>
                  <a:lnTo>
                    <a:pt x="4434" y="7528"/>
                  </a:lnTo>
                  <a:lnTo>
                    <a:pt x="4360" y="7907"/>
                  </a:lnTo>
                  <a:lnTo>
                    <a:pt x="4360" y="8364"/>
                  </a:lnTo>
                  <a:lnTo>
                    <a:pt x="3857" y="8666"/>
                  </a:lnTo>
                  <a:lnTo>
                    <a:pt x="3494" y="8442"/>
                  </a:lnTo>
                  <a:lnTo>
                    <a:pt x="2983" y="8519"/>
                  </a:lnTo>
                  <a:lnTo>
                    <a:pt x="2184" y="8364"/>
                  </a:lnTo>
                  <a:lnTo>
                    <a:pt x="1450" y="8364"/>
                  </a:lnTo>
                  <a:lnTo>
                    <a:pt x="1022" y="8597"/>
                  </a:lnTo>
                  <a:lnTo>
                    <a:pt x="585" y="9123"/>
                  </a:lnTo>
                  <a:lnTo>
                    <a:pt x="74" y="9657"/>
                  </a:lnTo>
                  <a:lnTo>
                    <a:pt x="0" y="10192"/>
                  </a:lnTo>
                  <a:lnTo>
                    <a:pt x="363" y="10796"/>
                  </a:lnTo>
                  <a:lnTo>
                    <a:pt x="1022" y="11029"/>
                  </a:lnTo>
                  <a:lnTo>
                    <a:pt x="1088" y="11408"/>
                  </a:lnTo>
                  <a:lnTo>
                    <a:pt x="1450" y="11787"/>
                  </a:lnTo>
                  <a:lnTo>
                    <a:pt x="2184" y="12167"/>
                  </a:lnTo>
                  <a:lnTo>
                    <a:pt x="2621" y="12701"/>
                  </a:lnTo>
                  <a:lnTo>
                    <a:pt x="2983" y="13081"/>
                  </a:lnTo>
                  <a:lnTo>
                    <a:pt x="3709" y="13460"/>
                  </a:lnTo>
                  <a:lnTo>
                    <a:pt x="4582" y="13995"/>
                  </a:lnTo>
                  <a:lnTo>
                    <a:pt x="5381" y="13995"/>
                  </a:lnTo>
                  <a:lnTo>
                    <a:pt x="5744" y="14452"/>
                  </a:lnTo>
                  <a:lnTo>
                    <a:pt x="6403" y="15133"/>
                  </a:lnTo>
                  <a:lnTo>
                    <a:pt x="6980" y="15521"/>
                  </a:lnTo>
                  <a:lnTo>
                    <a:pt x="7854" y="15668"/>
                  </a:lnTo>
                  <a:lnTo>
                    <a:pt x="8216" y="16202"/>
                  </a:lnTo>
                  <a:lnTo>
                    <a:pt x="8876" y="16504"/>
                  </a:lnTo>
                  <a:lnTo>
                    <a:pt x="9749" y="17271"/>
                  </a:lnTo>
                  <a:lnTo>
                    <a:pt x="10985" y="17651"/>
                  </a:lnTo>
                  <a:lnTo>
                    <a:pt x="11999" y="17573"/>
                  </a:lnTo>
                  <a:lnTo>
                    <a:pt x="12724" y="17797"/>
                  </a:lnTo>
                  <a:lnTo>
                    <a:pt x="13458" y="18177"/>
                  </a:lnTo>
                  <a:lnTo>
                    <a:pt x="14035" y="18565"/>
                  </a:lnTo>
                  <a:lnTo>
                    <a:pt x="14620" y="19013"/>
                  </a:lnTo>
                  <a:lnTo>
                    <a:pt x="15131" y="19401"/>
                  </a:lnTo>
                  <a:lnTo>
                    <a:pt x="15782" y="20764"/>
                  </a:lnTo>
                  <a:lnTo>
                    <a:pt x="15996" y="21221"/>
                  </a:lnTo>
                  <a:lnTo>
                    <a:pt x="16804" y="21221"/>
                  </a:lnTo>
                  <a:lnTo>
                    <a:pt x="17455" y="21376"/>
                  </a:lnTo>
                  <a:lnTo>
                    <a:pt x="18106" y="21600"/>
                  </a:lnTo>
                  <a:lnTo>
                    <a:pt x="18839" y="21298"/>
                  </a:lnTo>
                  <a:lnTo>
                    <a:pt x="19128" y="21453"/>
                  </a:lnTo>
                  <a:lnTo>
                    <a:pt x="19276" y="21074"/>
                  </a:lnTo>
                  <a:lnTo>
                    <a:pt x="19202" y="20539"/>
                  </a:lnTo>
                  <a:lnTo>
                    <a:pt x="18979" y="20082"/>
                  </a:lnTo>
                  <a:lnTo>
                    <a:pt x="18979" y="19401"/>
                  </a:lnTo>
                  <a:lnTo>
                    <a:pt x="18617" y="19013"/>
                  </a:lnTo>
                  <a:lnTo>
                    <a:pt x="19053" y="18867"/>
                  </a:lnTo>
                  <a:lnTo>
                    <a:pt x="19713" y="18711"/>
                  </a:lnTo>
                  <a:lnTo>
                    <a:pt x="19779" y="18332"/>
                  </a:lnTo>
                  <a:lnTo>
                    <a:pt x="19564" y="17953"/>
                  </a:lnTo>
                  <a:lnTo>
                    <a:pt x="19416" y="17271"/>
                  </a:lnTo>
                  <a:lnTo>
                    <a:pt x="19490" y="16737"/>
                  </a:lnTo>
                  <a:lnTo>
                    <a:pt x="19276" y="16504"/>
                  </a:lnTo>
                  <a:lnTo>
                    <a:pt x="19053" y="15978"/>
                  </a:lnTo>
                  <a:lnTo>
                    <a:pt x="18905" y="15211"/>
                  </a:lnTo>
                  <a:lnTo>
                    <a:pt x="18905" y="14374"/>
                  </a:lnTo>
                  <a:lnTo>
                    <a:pt x="18979" y="13693"/>
                  </a:lnTo>
                  <a:lnTo>
                    <a:pt x="19416" y="13314"/>
                  </a:lnTo>
                  <a:lnTo>
                    <a:pt x="20075" y="13158"/>
                  </a:lnTo>
                  <a:lnTo>
                    <a:pt x="20726" y="13081"/>
                  </a:lnTo>
                  <a:lnTo>
                    <a:pt x="21312" y="12857"/>
                  </a:lnTo>
                  <a:lnTo>
                    <a:pt x="21377" y="12477"/>
                  </a:lnTo>
                  <a:lnTo>
                    <a:pt x="21526" y="12020"/>
                  </a:lnTo>
                  <a:lnTo>
                    <a:pt x="21312" y="11408"/>
                  </a:lnTo>
                  <a:lnTo>
                    <a:pt x="21600" y="10796"/>
                  </a:lnTo>
                  <a:lnTo>
                    <a:pt x="21526" y="10192"/>
                  </a:lnTo>
                  <a:lnTo>
                    <a:pt x="21163" y="9735"/>
                  </a:lnTo>
                  <a:lnTo>
                    <a:pt x="20578" y="9502"/>
                  </a:lnTo>
                  <a:lnTo>
                    <a:pt x="20001" y="9356"/>
                  </a:lnTo>
                  <a:lnTo>
                    <a:pt x="19490" y="8976"/>
                  </a:lnTo>
                  <a:lnTo>
                    <a:pt x="19053" y="9123"/>
                  </a:lnTo>
                  <a:lnTo>
                    <a:pt x="18328" y="9356"/>
                  </a:lnTo>
                  <a:lnTo>
                    <a:pt x="17529" y="9200"/>
                  </a:lnTo>
                  <a:lnTo>
                    <a:pt x="17092" y="9502"/>
                  </a:lnTo>
                  <a:lnTo>
                    <a:pt x="16507" y="9200"/>
                  </a:lnTo>
                  <a:lnTo>
                    <a:pt x="16433" y="8519"/>
                  </a:lnTo>
                  <a:lnTo>
                    <a:pt x="16433" y="7760"/>
                  </a:lnTo>
                  <a:lnTo>
                    <a:pt x="16870" y="7226"/>
                  </a:lnTo>
                  <a:lnTo>
                    <a:pt x="17232" y="6846"/>
                  </a:lnTo>
                  <a:lnTo>
                    <a:pt x="16870" y="6467"/>
                  </a:lnTo>
                  <a:lnTo>
                    <a:pt x="16144" y="6157"/>
                  </a:lnTo>
                  <a:lnTo>
                    <a:pt x="15996" y="5622"/>
                  </a:lnTo>
                  <a:lnTo>
                    <a:pt x="15996" y="4941"/>
                  </a:lnTo>
                  <a:lnTo>
                    <a:pt x="15708" y="4406"/>
                  </a:lnTo>
                  <a:lnTo>
                    <a:pt x="15197" y="4484"/>
                  </a:lnTo>
                  <a:lnTo>
                    <a:pt x="14183" y="4639"/>
                  </a:lnTo>
                  <a:lnTo>
                    <a:pt x="13458" y="4786"/>
                  </a:lnTo>
                  <a:lnTo>
                    <a:pt x="12798" y="4484"/>
                  </a:lnTo>
                  <a:lnTo>
                    <a:pt x="12288" y="4182"/>
                  </a:lnTo>
                  <a:lnTo>
                    <a:pt x="11999" y="3647"/>
                  </a:lnTo>
                  <a:lnTo>
                    <a:pt x="11488" y="3190"/>
                  </a:lnTo>
                  <a:lnTo>
                    <a:pt x="10985" y="2432"/>
                  </a:lnTo>
                  <a:lnTo>
                    <a:pt x="10615" y="1897"/>
                  </a:lnTo>
                  <a:lnTo>
                    <a:pt x="9964" y="1362"/>
                  </a:lnTo>
                  <a:lnTo>
                    <a:pt x="9453" y="759"/>
                  </a:lnTo>
                  <a:lnTo>
                    <a:pt x="9090" y="224"/>
                  </a:lnTo>
                  <a:lnTo>
                    <a:pt x="8365" y="379"/>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89" name="Freeform 26"/>
            <p:cNvSpPr/>
            <p:nvPr/>
          </p:nvSpPr>
          <p:spPr>
            <a:xfrm>
              <a:off x="540137" y="2921798"/>
              <a:ext cx="929476" cy="490416"/>
            </a:xfrm>
            <a:custGeom>
              <a:avLst/>
              <a:gdLst/>
              <a:ahLst/>
              <a:cxnLst>
                <a:cxn ang="0">
                  <a:pos x="wd2" y="hd2"/>
                </a:cxn>
                <a:cxn ang="5400000">
                  <a:pos x="wd2" y="hd2"/>
                </a:cxn>
                <a:cxn ang="10800000">
                  <a:pos x="wd2" y="hd2"/>
                </a:cxn>
                <a:cxn ang="16200000">
                  <a:pos x="wd2" y="hd2"/>
                </a:cxn>
              </a:cxnLst>
              <a:rect l="0" t="0" r="r" b="b"/>
              <a:pathLst>
                <a:path w="21600" h="21600" extrusionOk="0">
                  <a:moveTo>
                    <a:pt x="538" y="12424"/>
                  </a:moveTo>
                  <a:lnTo>
                    <a:pt x="882" y="12613"/>
                  </a:lnTo>
                  <a:lnTo>
                    <a:pt x="1276" y="12697"/>
                  </a:lnTo>
                  <a:lnTo>
                    <a:pt x="1571" y="13076"/>
                  </a:lnTo>
                  <a:lnTo>
                    <a:pt x="1859" y="13170"/>
                  </a:lnTo>
                  <a:lnTo>
                    <a:pt x="2253" y="13170"/>
                  </a:lnTo>
                  <a:lnTo>
                    <a:pt x="2647" y="13349"/>
                  </a:lnTo>
                  <a:lnTo>
                    <a:pt x="2547" y="12792"/>
                  </a:lnTo>
                  <a:lnTo>
                    <a:pt x="3086" y="12792"/>
                  </a:lnTo>
                  <a:lnTo>
                    <a:pt x="3430" y="13076"/>
                  </a:lnTo>
                  <a:lnTo>
                    <a:pt x="3724" y="13538"/>
                  </a:lnTo>
                  <a:lnTo>
                    <a:pt x="4068" y="13170"/>
                  </a:lnTo>
                  <a:lnTo>
                    <a:pt x="4407" y="13076"/>
                  </a:lnTo>
                  <a:lnTo>
                    <a:pt x="4801" y="13076"/>
                  </a:lnTo>
                  <a:lnTo>
                    <a:pt x="4851" y="11404"/>
                  </a:lnTo>
                  <a:lnTo>
                    <a:pt x="5195" y="11499"/>
                  </a:lnTo>
                  <a:lnTo>
                    <a:pt x="5239" y="11121"/>
                  </a:lnTo>
                  <a:lnTo>
                    <a:pt x="5439" y="10847"/>
                  </a:lnTo>
                  <a:lnTo>
                    <a:pt x="5877" y="11310"/>
                  </a:lnTo>
                  <a:lnTo>
                    <a:pt x="6221" y="11594"/>
                  </a:lnTo>
                  <a:lnTo>
                    <a:pt x="6466" y="11499"/>
                  </a:lnTo>
                  <a:lnTo>
                    <a:pt x="6760" y="12056"/>
                  </a:lnTo>
                  <a:lnTo>
                    <a:pt x="7104" y="12140"/>
                  </a:lnTo>
                  <a:lnTo>
                    <a:pt x="7348" y="12792"/>
                  </a:lnTo>
                  <a:lnTo>
                    <a:pt x="7642" y="13254"/>
                  </a:lnTo>
                  <a:lnTo>
                    <a:pt x="7886" y="13906"/>
                  </a:lnTo>
                  <a:lnTo>
                    <a:pt x="8375" y="14274"/>
                  </a:lnTo>
                  <a:lnTo>
                    <a:pt x="9113" y="15115"/>
                  </a:lnTo>
                  <a:lnTo>
                    <a:pt x="9990" y="14926"/>
                  </a:lnTo>
                  <a:lnTo>
                    <a:pt x="10484" y="15851"/>
                  </a:lnTo>
                  <a:lnTo>
                    <a:pt x="10872" y="15945"/>
                  </a:lnTo>
                  <a:lnTo>
                    <a:pt x="11316" y="16324"/>
                  </a:lnTo>
                  <a:lnTo>
                    <a:pt x="11610" y="16324"/>
                  </a:lnTo>
                  <a:lnTo>
                    <a:pt x="11949" y="16597"/>
                  </a:lnTo>
                  <a:lnTo>
                    <a:pt x="12393" y="16597"/>
                  </a:lnTo>
                  <a:lnTo>
                    <a:pt x="12881" y="16134"/>
                  </a:lnTo>
                  <a:lnTo>
                    <a:pt x="13175" y="16408"/>
                  </a:lnTo>
                  <a:lnTo>
                    <a:pt x="13469" y="16502"/>
                  </a:lnTo>
                  <a:lnTo>
                    <a:pt x="13664" y="16408"/>
                  </a:lnTo>
                  <a:lnTo>
                    <a:pt x="14058" y="16965"/>
                  </a:lnTo>
                  <a:lnTo>
                    <a:pt x="14302" y="17522"/>
                  </a:lnTo>
                  <a:lnTo>
                    <a:pt x="14646" y="17711"/>
                  </a:lnTo>
                  <a:lnTo>
                    <a:pt x="15084" y="17984"/>
                  </a:lnTo>
                  <a:lnTo>
                    <a:pt x="15429" y="17248"/>
                  </a:lnTo>
                  <a:lnTo>
                    <a:pt x="15723" y="17806"/>
                  </a:lnTo>
                  <a:lnTo>
                    <a:pt x="15917" y="18636"/>
                  </a:lnTo>
                  <a:lnTo>
                    <a:pt x="16117" y="19098"/>
                  </a:lnTo>
                  <a:lnTo>
                    <a:pt x="16455" y="19477"/>
                  </a:lnTo>
                  <a:lnTo>
                    <a:pt x="16749" y="19561"/>
                  </a:lnTo>
                  <a:lnTo>
                    <a:pt x="17094" y="20023"/>
                  </a:lnTo>
                  <a:lnTo>
                    <a:pt x="17338" y="20496"/>
                  </a:lnTo>
                  <a:lnTo>
                    <a:pt x="17682" y="20675"/>
                  </a:lnTo>
                  <a:lnTo>
                    <a:pt x="18076" y="21053"/>
                  </a:lnTo>
                  <a:lnTo>
                    <a:pt x="18270" y="21600"/>
                  </a:lnTo>
                  <a:lnTo>
                    <a:pt x="21600" y="19477"/>
                  </a:lnTo>
                  <a:lnTo>
                    <a:pt x="21062" y="19193"/>
                  </a:lnTo>
                  <a:lnTo>
                    <a:pt x="20618" y="18920"/>
                  </a:lnTo>
                  <a:lnTo>
                    <a:pt x="20373" y="18447"/>
                  </a:lnTo>
                  <a:lnTo>
                    <a:pt x="20179" y="18173"/>
                  </a:lnTo>
                  <a:lnTo>
                    <a:pt x="19835" y="17806"/>
                  </a:lnTo>
                  <a:lnTo>
                    <a:pt x="19591" y="18173"/>
                  </a:lnTo>
                  <a:lnTo>
                    <a:pt x="19397" y="17711"/>
                  </a:lnTo>
                  <a:lnTo>
                    <a:pt x="19103" y="17806"/>
                  </a:lnTo>
                  <a:lnTo>
                    <a:pt x="18758" y="17427"/>
                  </a:lnTo>
                  <a:lnTo>
                    <a:pt x="18908" y="16965"/>
                  </a:lnTo>
                  <a:lnTo>
                    <a:pt x="18320" y="16502"/>
                  </a:lnTo>
                  <a:lnTo>
                    <a:pt x="17976" y="16597"/>
                  </a:lnTo>
                  <a:lnTo>
                    <a:pt x="17782" y="16324"/>
                  </a:lnTo>
                  <a:lnTo>
                    <a:pt x="17532" y="16786"/>
                  </a:lnTo>
                  <a:lnTo>
                    <a:pt x="17338" y="16502"/>
                  </a:lnTo>
                  <a:lnTo>
                    <a:pt x="16994" y="16870"/>
                  </a:lnTo>
                  <a:lnTo>
                    <a:pt x="16749" y="16597"/>
                  </a:lnTo>
                  <a:lnTo>
                    <a:pt x="16655" y="16040"/>
                  </a:lnTo>
                  <a:lnTo>
                    <a:pt x="16361" y="16040"/>
                  </a:lnTo>
                  <a:lnTo>
                    <a:pt x="16361" y="15483"/>
                  </a:lnTo>
                  <a:lnTo>
                    <a:pt x="16117" y="15115"/>
                  </a:lnTo>
                  <a:lnTo>
                    <a:pt x="16067" y="14558"/>
                  </a:lnTo>
                  <a:lnTo>
                    <a:pt x="16211" y="14368"/>
                  </a:lnTo>
                  <a:lnTo>
                    <a:pt x="16161" y="13633"/>
                  </a:lnTo>
                  <a:lnTo>
                    <a:pt x="15867" y="13170"/>
                  </a:lnTo>
                  <a:lnTo>
                    <a:pt x="15528" y="12981"/>
                  </a:lnTo>
                  <a:lnTo>
                    <a:pt x="14990" y="12981"/>
                  </a:lnTo>
                  <a:lnTo>
                    <a:pt x="14546" y="12519"/>
                  </a:lnTo>
                  <a:lnTo>
                    <a:pt x="14252" y="12886"/>
                  </a:lnTo>
                  <a:lnTo>
                    <a:pt x="14108" y="12424"/>
                  </a:lnTo>
                  <a:lnTo>
                    <a:pt x="13958" y="11772"/>
                  </a:lnTo>
                  <a:lnTo>
                    <a:pt x="14108" y="11121"/>
                  </a:lnTo>
                  <a:lnTo>
                    <a:pt x="14058" y="10479"/>
                  </a:lnTo>
                  <a:lnTo>
                    <a:pt x="13764" y="10017"/>
                  </a:lnTo>
                  <a:lnTo>
                    <a:pt x="13469" y="10196"/>
                  </a:lnTo>
                  <a:lnTo>
                    <a:pt x="13370" y="9639"/>
                  </a:lnTo>
                  <a:lnTo>
                    <a:pt x="13125" y="9733"/>
                  </a:lnTo>
                  <a:lnTo>
                    <a:pt x="12781" y="10017"/>
                  </a:lnTo>
                  <a:lnTo>
                    <a:pt x="12443" y="9733"/>
                  </a:lnTo>
                  <a:lnTo>
                    <a:pt x="12443" y="9271"/>
                  </a:lnTo>
                  <a:lnTo>
                    <a:pt x="12587" y="8714"/>
                  </a:lnTo>
                  <a:lnTo>
                    <a:pt x="12487" y="8251"/>
                  </a:lnTo>
                  <a:lnTo>
                    <a:pt x="12149" y="8062"/>
                  </a:lnTo>
                  <a:lnTo>
                    <a:pt x="12343" y="7505"/>
                  </a:lnTo>
                  <a:lnTo>
                    <a:pt x="11755" y="6864"/>
                  </a:lnTo>
                  <a:lnTo>
                    <a:pt x="11460" y="6948"/>
                  </a:lnTo>
                  <a:lnTo>
                    <a:pt x="11072" y="7137"/>
                  </a:lnTo>
                  <a:lnTo>
                    <a:pt x="10822" y="6674"/>
                  </a:lnTo>
                  <a:lnTo>
                    <a:pt x="10434" y="6769"/>
                  </a:lnTo>
                  <a:lnTo>
                    <a:pt x="10239" y="6117"/>
                  </a:lnTo>
                  <a:lnTo>
                    <a:pt x="9895" y="6307"/>
                  </a:lnTo>
                  <a:lnTo>
                    <a:pt x="9601" y="5834"/>
                  </a:lnTo>
                  <a:lnTo>
                    <a:pt x="9257" y="6023"/>
                  </a:lnTo>
                  <a:lnTo>
                    <a:pt x="8819" y="6212"/>
                  </a:lnTo>
                  <a:lnTo>
                    <a:pt x="8619" y="5560"/>
                  </a:lnTo>
                  <a:lnTo>
                    <a:pt x="8280" y="5834"/>
                  </a:lnTo>
                  <a:lnTo>
                    <a:pt x="7986" y="5192"/>
                  </a:lnTo>
                  <a:lnTo>
                    <a:pt x="7786" y="4814"/>
                  </a:lnTo>
                  <a:lnTo>
                    <a:pt x="7786" y="4257"/>
                  </a:lnTo>
                  <a:lnTo>
                    <a:pt x="7448" y="3889"/>
                  </a:lnTo>
                  <a:lnTo>
                    <a:pt x="7198" y="3984"/>
                  </a:lnTo>
                  <a:lnTo>
                    <a:pt x="6810" y="3889"/>
                  </a:lnTo>
                  <a:lnTo>
                    <a:pt x="6710" y="4352"/>
                  </a:lnTo>
                  <a:lnTo>
                    <a:pt x="6466" y="4541"/>
                  </a:lnTo>
                  <a:lnTo>
                    <a:pt x="6171" y="4446"/>
                  </a:lnTo>
                  <a:lnTo>
                    <a:pt x="5927" y="4730"/>
                  </a:lnTo>
                  <a:lnTo>
                    <a:pt x="5733" y="4909"/>
                  </a:lnTo>
                  <a:lnTo>
                    <a:pt x="5195" y="4909"/>
                  </a:lnTo>
                  <a:lnTo>
                    <a:pt x="4995" y="4446"/>
                  </a:lnTo>
                  <a:lnTo>
                    <a:pt x="4751" y="4814"/>
                  </a:lnTo>
                  <a:lnTo>
                    <a:pt x="4362" y="4730"/>
                  </a:lnTo>
                  <a:lnTo>
                    <a:pt x="3968" y="4257"/>
                  </a:lnTo>
                  <a:lnTo>
                    <a:pt x="3624" y="4078"/>
                  </a:lnTo>
                  <a:lnTo>
                    <a:pt x="3624" y="3237"/>
                  </a:lnTo>
                  <a:lnTo>
                    <a:pt x="3574" y="2312"/>
                  </a:lnTo>
                  <a:lnTo>
                    <a:pt x="3574" y="1104"/>
                  </a:lnTo>
                  <a:lnTo>
                    <a:pt x="3430" y="368"/>
                  </a:lnTo>
                  <a:lnTo>
                    <a:pt x="2891" y="0"/>
                  </a:lnTo>
                  <a:lnTo>
                    <a:pt x="2547" y="179"/>
                  </a:lnTo>
                  <a:lnTo>
                    <a:pt x="2447" y="830"/>
                  </a:lnTo>
                  <a:lnTo>
                    <a:pt x="2303" y="1293"/>
                  </a:lnTo>
                  <a:lnTo>
                    <a:pt x="1815" y="1482"/>
                  </a:lnTo>
                  <a:lnTo>
                    <a:pt x="1421" y="1755"/>
                  </a:lnTo>
                  <a:lnTo>
                    <a:pt x="982" y="1850"/>
                  </a:lnTo>
                  <a:lnTo>
                    <a:pt x="538" y="2039"/>
                  </a:lnTo>
                  <a:lnTo>
                    <a:pt x="244" y="2502"/>
                  </a:lnTo>
                  <a:lnTo>
                    <a:pt x="194" y="3332"/>
                  </a:lnTo>
                  <a:lnTo>
                    <a:pt x="194" y="4352"/>
                  </a:lnTo>
                  <a:lnTo>
                    <a:pt x="294" y="5287"/>
                  </a:lnTo>
                  <a:lnTo>
                    <a:pt x="444" y="5928"/>
                  </a:lnTo>
                  <a:lnTo>
                    <a:pt x="588" y="6212"/>
                  </a:lnTo>
                  <a:lnTo>
                    <a:pt x="538" y="6864"/>
                  </a:lnTo>
                  <a:lnTo>
                    <a:pt x="638" y="7694"/>
                  </a:lnTo>
                  <a:lnTo>
                    <a:pt x="783" y="8156"/>
                  </a:lnTo>
                  <a:lnTo>
                    <a:pt x="738" y="8619"/>
                  </a:lnTo>
                  <a:lnTo>
                    <a:pt x="294" y="8808"/>
                  </a:lnTo>
                  <a:lnTo>
                    <a:pt x="0" y="8987"/>
                  </a:lnTo>
                  <a:lnTo>
                    <a:pt x="244" y="9460"/>
                  </a:lnTo>
                  <a:lnTo>
                    <a:pt x="244" y="10290"/>
                  </a:lnTo>
                  <a:lnTo>
                    <a:pt x="394" y="10847"/>
                  </a:lnTo>
                  <a:lnTo>
                    <a:pt x="444" y="11499"/>
                  </a:lnTo>
                  <a:lnTo>
                    <a:pt x="344" y="11961"/>
                  </a:lnTo>
                  <a:lnTo>
                    <a:pt x="538" y="12424"/>
                  </a:lnTo>
                </a:path>
              </a:pathLst>
            </a:custGeom>
            <a:solidFill>
              <a:srgbClr val="186616"/>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90" name="Freeform 27"/>
            <p:cNvSpPr/>
            <p:nvPr/>
          </p:nvSpPr>
          <p:spPr>
            <a:xfrm>
              <a:off x="769669" y="2513272"/>
              <a:ext cx="1407495" cy="914735"/>
            </a:xfrm>
            <a:custGeom>
              <a:avLst/>
              <a:gdLst/>
              <a:ahLst/>
              <a:cxnLst>
                <a:cxn ang="0">
                  <a:pos x="wd2" y="hd2"/>
                </a:cxn>
                <a:cxn ang="5400000">
                  <a:pos x="wd2" y="hd2"/>
                </a:cxn>
                <a:cxn ang="10800000">
                  <a:pos x="wd2" y="hd2"/>
                </a:cxn>
                <a:cxn ang="16200000">
                  <a:pos x="wd2" y="hd2"/>
                </a:cxn>
              </a:cxnLst>
              <a:rect l="0" t="0" r="r" b="b"/>
              <a:pathLst>
                <a:path w="21600" h="21600" extrusionOk="0">
                  <a:moveTo>
                    <a:pt x="11482" y="20156"/>
                  </a:moveTo>
                  <a:lnTo>
                    <a:pt x="11709" y="20156"/>
                  </a:lnTo>
                  <a:lnTo>
                    <a:pt x="11709" y="20404"/>
                  </a:lnTo>
                  <a:lnTo>
                    <a:pt x="12031" y="20404"/>
                  </a:lnTo>
                  <a:lnTo>
                    <a:pt x="12031" y="20805"/>
                  </a:lnTo>
                  <a:lnTo>
                    <a:pt x="12259" y="20658"/>
                  </a:lnTo>
                  <a:lnTo>
                    <a:pt x="12453" y="20906"/>
                  </a:lnTo>
                  <a:lnTo>
                    <a:pt x="12676" y="20805"/>
                  </a:lnTo>
                  <a:lnTo>
                    <a:pt x="12970" y="20658"/>
                  </a:lnTo>
                  <a:lnTo>
                    <a:pt x="13164" y="20855"/>
                  </a:lnTo>
                  <a:lnTo>
                    <a:pt x="13420" y="21002"/>
                  </a:lnTo>
                  <a:lnTo>
                    <a:pt x="13746" y="21301"/>
                  </a:lnTo>
                  <a:lnTo>
                    <a:pt x="14065" y="21154"/>
                  </a:lnTo>
                  <a:lnTo>
                    <a:pt x="14227" y="20906"/>
                  </a:lnTo>
                  <a:lnTo>
                    <a:pt x="14355" y="20658"/>
                  </a:lnTo>
                  <a:lnTo>
                    <a:pt x="14615" y="20805"/>
                  </a:lnTo>
                  <a:lnTo>
                    <a:pt x="14842" y="21104"/>
                  </a:lnTo>
                  <a:lnTo>
                    <a:pt x="15099" y="21250"/>
                  </a:lnTo>
                  <a:lnTo>
                    <a:pt x="15293" y="21154"/>
                  </a:lnTo>
                  <a:lnTo>
                    <a:pt x="15454" y="20855"/>
                  </a:lnTo>
                  <a:lnTo>
                    <a:pt x="15681" y="20957"/>
                  </a:lnTo>
                  <a:lnTo>
                    <a:pt x="15975" y="21205"/>
                  </a:lnTo>
                  <a:lnTo>
                    <a:pt x="16231" y="21549"/>
                  </a:lnTo>
                  <a:lnTo>
                    <a:pt x="16458" y="21600"/>
                  </a:lnTo>
                  <a:lnTo>
                    <a:pt x="16653" y="21250"/>
                  </a:lnTo>
                  <a:lnTo>
                    <a:pt x="16814" y="20855"/>
                  </a:lnTo>
                  <a:lnTo>
                    <a:pt x="16975" y="20754"/>
                  </a:lnTo>
                  <a:lnTo>
                    <a:pt x="17169" y="21053"/>
                  </a:lnTo>
                  <a:lnTo>
                    <a:pt x="17364" y="21154"/>
                  </a:lnTo>
                  <a:lnTo>
                    <a:pt x="17624" y="21205"/>
                  </a:lnTo>
                  <a:lnTo>
                    <a:pt x="17818" y="20754"/>
                  </a:lnTo>
                  <a:lnTo>
                    <a:pt x="17979" y="20404"/>
                  </a:lnTo>
                  <a:lnTo>
                    <a:pt x="18009" y="20009"/>
                  </a:lnTo>
                  <a:lnTo>
                    <a:pt x="18107" y="19609"/>
                  </a:lnTo>
                  <a:lnTo>
                    <a:pt x="18368" y="19411"/>
                  </a:lnTo>
                  <a:lnTo>
                    <a:pt x="18591" y="19310"/>
                  </a:lnTo>
                  <a:lnTo>
                    <a:pt x="18657" y="18915"/>
                  </a:lnTo>
                  <a:lnTo>
                    <a:pt x="18785" y="18667"/>
                  </a:lnTo>
                  <a:lnTo>
                    <a:pt x="19112" y="18813"/>
                  </a:lnTo>
                  <a:lnTo>
                    <a:pt x="19401" y="18915"/>
                  </a:lnTo>
                  <a:lnTo>
                    <a:pt x="19724" y="18712"/>
                  </a:lnTo>
                  <a:lnTo>
                    <a:pt x="19823" y="18266"/>
                  </a:lnTo>
                  <a:lnTo>
                    <a:pt x="19918" y="17916"/>
                  </a:lnTo>
                  <a:lnTo>
                    <a:pt x="20079" y="17719"/>
                  </a:lnTo>
                  <a:lnTo>
                    <a:pt x="20306" y="17572"/>
                  </a:lnTo>
                  <a:lnTo>
                    <a:pt x="20405" y="17222"/>
                  </a:lnTo>
                  <a:lnTo>
                    <a:pt x="20501" y="17070"/>
                  </a:lnTo>
                  <a:lnTo>
                    <a:pt x="20823" y="16923"/>
                  </a:lnTo>
                  <a:lnTo>
                    <a:pt x="21310" y="16923"/>
                  </a:lnTo>
                  <a:lnTo>
                    <a:pt x="21567" y="16771"/>
                  </a:lnTo>
                  <a:lnTo>
                    <a:pt x="21600" y="16376"/>
                  </a:lnTo>
                  <a:lnTo>
                    <a:pt x="21505" y="16128"/>
                  </a:lnTo>
                  <a:lnTo>
                    <a:pt x="21310" y="16077"/>
                  </a:lnTo>
                  <a:lnTo>
                    <a:pt x="21146" y="16224"/>
                  </a:lnTo>
                  <a:lnTo>
                    <a:pt x="21017" y="16077"/>
                  </a:lnTo>
                  <a:lnTo>
                    <a:pt x="20856" y="16224"/>
                  </a:lnTo>
                  <a:lnTo>
                    <a:pt x="20728" y="16077"/>
                  </a:lnTo>
                  <a:lnTo>
                    <a:pt x="20567" y="15976"/>
                  </a:lnTo>
                  <a:lnTo>
                    <a:pt x="20372" y="16027"/>
                  </a:lnTo>
                  <a:lnTo>
                    <a:pt x="20178" y="15880"/>
                  </a:lnTo>
                  <a:lnTo>
                    <a:pt x="20017" y="15626"/>
                  </a:lnTo>
                  <a:lnTo>
                    <a:pt x="19918" y="15378"/>
                  </a:lnTo>
                  <a:lnTo>
                    <a:pt x="19757" y="15327"/>
                  </a:lnTo>
                  <a:lnTo>
                    <a:pt x="19628" y="15079"/>
                  </a:lnTo>
                  <a:lnTo>
                    <a:pt x="19434" y="15130"/>
                  </a:lnTo>
                  <a:lnTo>
                    <a:pt x="19368" y="14780"/>
                  </a:lnTo>
                  <a:lnTo>
                    <a:pt x="19273" y="14436"/>
                  </a:lnTo>
                  <a:lnTo>
                    <a:pt x="19046" y="14532"/>
                  </a:lnTo>
                  <a:lnTo>
                    <a:pt x="19046" y="14233"/>
                  </a:lnTo>
                  <a:lnTo>
                    <a:pt x="18947" y="13838"/>
                  </a:lnTo>
                  <a:lnTo>
                    <a:pt x="18785" y="13934"/>
                  </a:lnTo>
                  <a:lnTo>
                    <a:pt x="18657" y="13736"/>
                  </a:lnTo>
                  <a:lnTo>
                    <a:pt x="18624" y="13386"/>
                  </a:lnTo>
                  <a:lnTo>
                    <a:pt x="18430" y="13386"/>
                  </a:lnTo>
                  <a:lnTo>
                    <a:pt x="18302" y="13087"/>
                  </a:lnTo>
                  <a:lnTo>
                    <a:pt x="18075" y="12890"/>
                  </a:lnTo>
                  <a:lnTo>
                    <a:pt x="17880" y="12992"/>
                  </a:lnTo>
                  <a:lnTo>
                    <a:pt x="17719" y="13087"/>
                  </a:lnTo>
                  <a:lnTo>
                    <a:pt x="17624" y="12591"/>
                  </a:lnTo>
                  <a:lnTo>
                    <a:pt x="17492" y="12693"/>
                  </a:lnTo>
                  <a:lnTo>
                    <a:pt x="17331" y="12495"/>
                  </a:lnTo>
                  <a:lnTo>
                    <a:pt x="17331" y="12196"/>
                  </a:lnTo>
                  <a:lnTo>
                    <a:pt x="17202" y="11846"/>
                  </a:lnTo>
                  <a:lnTo>
                    <a:pt x="17008" y="11796"/>
                  </a:lnTo>
                  <a:lnTo>
                    <a:pt x="16909" y="11446"/>
                  </a:lnTo>
                  <a:lnTo>
                    <a:pt x="16814" y="11051"/>
                  </a:lnTo>
                  <a:lnTo>
                    <a:pt x="16554" y="10701"/>
                  </a:lnTo>
                  <a:lnTo>
                    <a:pt x="16359" y="10949"/>
                  </a:lnTo>
                  <a:lnTo>
                    <a:pt x="15975" y="10600"/>
                  </a:lnTo>
                  <a:lnTo>
                    <a:pt x="15714" y="10352"/>
                  </a:lnTo>
                  <a:lnTo>
                    <a:pt x="15487" y="10205"/>
                  </a:lnTo>
                  <a:lnTo>
                    <a:pt x="15326" y="10549"/>
                  </a:lnTo>
                  <a:lnTo>
                    <a:pt x="15165" y="10250"/>
                  </a:lnTo>
                  <a:lnTo>
                    <a:pt x="15003" y="10301"/>
                  </a:lnTo>
                  <a:lnTo>
                    <a:pt x="14809" y="10651"/>
                  </a:lnTo>
                  <a:lnTo>
                    <a:pt x="14842" y="11000"/>
                  </a:lnTo>
                  <a:lnTo>
                    <a:pt x="14710" y="11299"/>
                  </a:lnTo>
                  <a:lnTo>
                    <a:pt x="14516" y="11350"/>
                  </a:lnTo>
                  <a:lnTo>
                    <a:pt x="14355" y="11547"/>
                  </a:lnTo>
                  <a:lnTo>
                    <a:pt x="14322" y="11846"/>
                  </a:lnTo>
                  <a:lnTo>
                    <a:pt x="14065" y="12044"/>
                  </a:lnTo>
                  <a:lnTo>
                    <a:pt x="13776" y="11942"/>
                  </a:lnTo>
                  <a:lnTo>
                    <a:pt x="13582" y="11796"/>
                  </a:lnTo>
                  <a:lnTo>
                    <a:pt x="13391" y="11446"/>
                  </a:lnTo>
                  <a:lnTo>
                    <a:pt x="13098" y="11248"/>
                  </a:lnTo>
                  <a:lnTo>
                    <a:pt x="12904" y="11051"/>
                  </a:lnTo>
                  <a:lnTo>
                    <a:pt x="12614" y="10651"/>
                  </a:lnTo>
                  <a:lnTo>
                    <a:pt x="12453" y="10352"/>
                  </a:lnTo>
                  <a:lnTo>
                    <a:pt x="12420" y="9855"/>
                  </a:lnTo>
                  <a:lnTo>
                    <a:pt x="12259" y="9754"/>
                  </a:lnTo>
                  <a:lnTo>
                    <a:pt x="12193" y="9404"/>
                  </a:lnTo>
                  <a:lnTo>
                    <a:pt x="12031" y="9257"/>
                  </a:lnTo>
                  <a:lnTo>
                    <a:pt x="11804" y="9156"/>
                  </a:lnTo>
                  <a:lnTo>
                    <a:pt x="11804" y="8857"/>
                  </a:lnTo>
                  <a:lnTo>
                    <a:pt x="11676" y="8513"/>
                  </a:lnTo>
                  <a:lnTo>
                    <a:pt x="11449" y="8360"/>
                  </a:lnTo>
                  <a:lnTo>
                    <a:pt x="11416" y="7762"/>
                  </a:lnTo>
                  <a:lnTo>
                    <a:pt x="10866" y="7813"/>
                  </a:lnTo>
                  <a:lnTo>
                    <a:pt x="10445" y="7965"/>
                  </a:lnTo>
                  <a:lnTo>
                    <a:pt x="10027" y="8061"/>
                  </a:lnTo>
                  <a:lnTo>
                    <a:pt x="9704" y="7864"/>
                  </a:lnTo>
                  <a:lnTo>
                    <a:pt x="9444" y="7565"/>
                  </a:lnTo>
                  <a:lnTo>
                    <a:pt x="9151" y="7367"/>
                  </a:lnTo>
                  <a:lnTo>
                    <a:pt x="8927" y="7018"/>
                  </a:lnTo>
                  <a:lnTo>
                    <a:pt x="8572" y="6865"/>
                  </a:lnTo>
                  <a:lnTo>
                    <a:pt x="8216" y="6769"/>
                  </a:lnTo>
                  <a:lnTo>
                    <a:pt x="7890" y="6865"/>
                  </a:lnTo>
                  <a:lnTo>
                    <a:pt x="7634" y="6566"/>
                  </a:lnTo>
                  <a:lnTo>
                    <a:pt x="7340" y="6121"/>
                  </a:lnTo>
                  <a:lnTo>
                    <a:pt x="7245" y="5720"/>
                  </a:lnTo>
                  <a:lnTo>
                    <a:pt x="7084" y="5427"/>
                  </a:lnTo>
                  <a:lnTo>
                    <a:pt x="7117" y="4626"/>
                  </a:lnTo>
                  <a:lnTo>
                    <a:pt x="6985" y="4079"/>
                  </a:lnTo>
                  <a:lnTo>
                    <a:pt x="6824" y="3582"/>
                  </a:lnTo>
                  <a:lnTo>
                    <a:pt x="6824" y="2984"/>
                  </a:lnTo>
                  <a:lnTo>
                    <a:pt x="6728" y="2488"/>
                  </a:lnTo>
                  <a:lnTo>
                    <a:pt x="6923" y="2138"/>
                  </a:lnTo>
                  <a:lnTo>
                    <a:pt x="7117" y="1540"/>
                  </a:lnTo>
                  <a:lnTo>
                    <a:pt x="7051" y="897"/>
                  </a:lnTo>
                  <a:lnTo>
                    <a:pt x="6824" y="547"/>
                  </a:lnTo>
                  <a:lnTo>
                    <a:pt x="6402" y="197"/>
                  </a:lnTo>
                  <a:lnTo>
                    <a:pt x="6014" y="0"/>
                  </a:lnTo>
                  <a:lnTo>
                    <a:pt x="5629" y="0"/>
                  </a:lnTo>
                  <a:lnTo>
                    <a:pt x="5464" y="299"/>
                  </a:lnTo>
                  <a:lnTo>
                    <a:pt x="5175" y="795"/>
                  </a:lnTo>
                  <a:lnTo>
                    <a:pt x="5079" y="1094"/>
                  </a:lnTo>
                  <a:lnTo>
                    <a:pt x="5241" y="1393"/>
                  </a:lnTo>
                  <a:lnTo>
                    <a:pt x="5402" y="1642"/>
                  </a:lnTo>
                  <a:lnTo>
                    <a:pt x="5336" y="1941"/>
                  </a:lnTo>
                  <a:lnTo>
                    <a:pt x="5079" y="2335"/>
                  </a:lnTo>
                  <a:lnTo>
                    <a:pt x="4720" y="2634"/>
                  </a:lnTo>
                  <a:lnTo>
                    <a:pt x="4559" y="2488"/>
                  </a:lnTo>
                  <a:lnTo>
                    <a:pt x="4335" y="2437"/>
                  </a:lnTo>
                  <a:lnTo>
                    <a:pt x="4236" y="2685"/>
                  </a:lnTo>
                  <a:lnTo>
                    <a:pt x="4170" y="3182"/>
                  </a:lnTo>
                  <a:lnTo>
                    <a:pt x="4009" y="3734"/>
                  </a:lnTo>
                  <a:lnTo>
                    <a:pt x="3786" y="4129"/>
                  </a:lnTo>
                  <a:lnTo>
                    <a:pt x="3591" y="4327"/>
                  </a:lnTo>
                  <a:lnTo>
                    <a:pt x="3460" y="4727"/>
                  </a:lnTo>
                  <a:lnTo>
                    <a:pt x="3236" y="5077"/>
                  </a:lnTo>
                  <a:lnTo>
                    <a:pt x="3071" y="5472"/>
                  </a:lnTo>
                  <a:lnTo>
                    <a:pt x="2943" y="5923"/>
                  </a:lnTo>
                  <a:lnTo>
                    <a:pt x="2587" y="6222"/>
                  </a:lnTo>
                  <a:lnTo>
                    <a:pt x="2426" y="6617"/>
                  </a:lnTo>
                  <a:lnTo>
                    <a:pt x="2199" y="6916"/>
                  </a:lnTo>
                  <a:lnTo>
                    <a:pt x="2005" y="7215"/>
                  </a:lnTo>
                  <a:lnTo>
                    <a:pt x="1942" y="7666"/>
                  </a:lnTo>
                  <a:lnTo>
                    <a:pt x="1748" y="7965"/>
                  </a:lnTo>
                  <a:lnTo>
                    <a:pt x="1455" y="8360"/>
                  </a:lnTo>
                  <a:lnTo>
                    <a:pt x="1228" y="8811"/>
                  </a:lnTo>
                  <a:lnTo>
                    <a:pt x="905" y="8958"/>
                  </a:lnTo>
                  <a:lnTo>
                    <a:pt x="744" y="8811"/>
                  </a:lnTo>
                  <a:lnTo>
                    <a:pt x="454" y="8857"/>
                  </a:lnTo>
                  <a:lnTo>
                    <a:pt x="421" y="9105"/>
                  </a:lnTo>
                  <a:lnTo>
                    <a:pt x="322" y="9308"/>
                  </a:lnTo>
                  <a:lnTo>
                    <a:pt x="260" y="9703"/>
                  </a:lnTo>
                  <a:lnTo>
                    <a:pt x="99" y="9957"/>
                  </a:lnTo>
                  <a:lnTo>
                    <a:pt x="0" y="10352"/>
                  </a:lnTo>
                  <a:lnTo>
                    <a:pt x="322" y="10803"/>
                  </a:lnTo>
                  <a:lnTo>
                    <a:pt x="744" y="11395"/>
                  </a:lnTo>
                  <a:lnTo>
                    <a:pt x="971" y="11745"/>
                  </a:lnTo>
                  <a:lnTo>
                    <a:pt x="1228" y="11796"/>
                  </a:lnTo>
                  <a:lnTo>
                    <a:pt x="1393" y="11745"/>
                  </a:lnTo>
                  <a:lnTo>
                    <a:pt x="1616" y="11942"/>
                  </a:lnTo>
                  <a:lnTo>
                    <a:pt x="1616" y="12241"/>
                  </a:lnTo>
                  <a:lnTo>
                    <a:pt x="1748" y="12444"/>
                  </a:lnTo>
                  <a:lnTo>
                    <a:pt x="1942" y="12789"/>
                  </a:lnTo>
                  <a:lnTo>
                    <a:pt x="2166" y="12642"/>
                  </a:lnTo>
                  <a:lnTo>
                    <a:pt x="2298" y="12992"/>
                  </a:lnTo>
                  <a:lnTo>
                    <a:pt x="2587" y="12890"/>
                  </a:lnTo>
                  <a:lnTo>
                    <a:pt x="2815" y="12789"/>
                  </a:lnTo>
                  <a:lnTo>
                    <a:pt x="3009" y="13042"/>
                  </a:lnTo>
                  <a:lnTo>
                    <a:pt x="3236" y="12941"/>
                  </a:lnTo>
                  <a:lnTo>
                    <a:pt x="3364" y="13291"/>
                  </a:lnTo>
                  <a:lnTo>
                    <a:pt x="3621" y="13240"/>
                  </a:lnTo>
                  <a:lnTo>
                    <a:pt x="3786" y="13488"/>
                  </a:lnTo>
                  <a:lnTo>
                    <a:pt x="4042" y="13386"/>
                  </a:lnTo>
                  <a:lnTo>
                    <a:pt x="4236" y="13341"/>
                  </a:lnTo>
                  <a:lnTo>
                    <a:pt x="4625" y="13685"/>
                  </a:lnTo>
                  <a:lnTo>
                    <a:pt x="4497" y="13984"/>
                  </a:lnTo>
                  <a:lnTo>
                    <a:pt x="4720" y="14086"/>
                  </a:lnTo>
                  <a:lnTo>
                    <a:pt x="4786" y="14334"/>
                  </a:lnTo>
                  <a:lnTo>
                    <a:pt x="4691" y="14633"/>
                  </a:lnTo>
                  <a:lnTo>
                    <a:pt x="4691" y="14881"/>
                  </a:lnTo>
                  <a:lnTo>
                    <a:pt x="4914" y="15034"/>
                  </a:lnTo>
                  <a:lnTo>
                    <a:pt x="5142" y="14881"/>
                  </a:lnTo>
                  <a:lnTo>
                    <a:pt x="5303" y="14831"/>
                  </a:lnTo>
                  <a:lnTo>
                    <a:pt x="5369" y="15130"/>
                  </a:lnTo>
                  <a:lnTo>
                    <a:pt x="5563" y="15034"/>
                  </a:lnTo>
                  <a:lnTo>
                    <a:pt x="5757" y="15282"/>
                  </a:lnTo>
                  <a:lnTo>
                    <a:pt x="5790" y="15626"/>
                  </a:lnTo>
                  <a:lnTo>
                    <a:pt x="5691" y="15976"/>
                  </a:lnTo>
                  <a:lnTo>
                    <a:pt x="5790" y="16326"/>
                  </a:lnTo>
                  <a:lnTo>
                    <a:pt x="5886" y="16574"/>
                  </a:lnTo>
                  <a:lnTo>
                    <a:pt x="6080" y="16376"/>
                  </a:lnTo>
                  <a:lnTo>
                    <a:pt x="6373" y="16624"/>
                  </a:lnTo>
                  <a:lnTo>
                    <a:pt x="6728" y="16624"/>
                  </a:lnTo>
                  <a:lnTo>
                    <a:pt x="6952" y="16726"/>
                  </a:lnTo>
                  <a:lnTo>
                    <a:pt x="7146" y="16974"/>
                  </a:lnTo>
                  <a:lnTo>
                    <a:pt x="7179" y="17369"/>
                  </a:lnTo>
                  <a:lnTo>
                    <a:pt x="7084" y="17471"/>
                  </a:lnTo>
                  <a:lnTo>
                    <a:pt x="7117" y="17770"/>
                  </a:lnTo>
                  <a:lnTo>
                    <a:pt x="7278" y="17967"/>
                  </a:lnTo>
                  <a:lnTo>
                    <a:pt x="7278" y="18266"/>
                  </a:lnTo>
                  <a:lnTo>
                    <a:pt x="7472" y="18266"/>
                  </a:lnTo>
                  <a:lnTo>
                    <a:pt x="7535" y="18565"/>
                  </a:lnTo>
                  <a:lnTo>
                    <a:pt x="7696" y="18712"/>
                  </a:lnTo>
                  <a:lnTo>
                    <a:pt x="7923" y="18514"/>
                  </a:lnTo>
                  <a:lnTo>
                    <a:pt x="8051" y="18667"/>
                  </a:lnTo>
                  <a:lnTo>
                    <a:pt x="8216" y="18418"/>
                  </a:lnTo>
                  <a:lnTo>
                    <a:pt x="8345" y="18565"/>
                  </a:lnTo>
                  <a:lnTo>
                    <a:pt x="8572" y="18514"/>
                  </a:lnTo>
                  <a:lnTo>
                    <a:pt x="8960" y="18762"/>
                  </a:lnTo>
                  <a:lnTo>
                    <a:pt x="8861" y="19011"/>
                  </a:lnTo>
                  <a:lnTo>
                    <a:pt x="9089" y="19214"/>
                  </a:lnTo>
                  <a:lnTo>
                    <a:pt x="9283" y="19163"/>
                  </a:lnTo>
                  <a:lnTo>
                    <a:pt x="9411" y="19411"/>
                  </a:lnTo>
                  <a:lnTo>
                    <a:pt x="9572" y="19214"/>
                  </a:lnTo>
                  <a:lnTo>
                    <a:pt x="9800" y="19411"/>
                  </a:lnTo>
                  <a:lnTo>
                    <a:pt x="9928" y="19558"/>
                  </a:lnTo>
                  <a:lnTo>
                    <a:pt x="10089" y="19812"/>
                  </a:lnTo>
                  <a:lnTo>
                    <a:pt x="10382" y="19958"/>
                  </a:lnTo>
                  <a:lnTo>
                    <a:pt x="10738" y="20111"/>
                  </a:lnTo>
                  <a:lnTo>
                    <a:pt x="11060" y="20207"/>
                  </a:lnTo>
                  <a:lnTo>
                    <a:pt x="11254" y="20060"/>
                  </a:lnTo>
                  <a:lnTo>
                    <a:pt x="11482" y="20156"/>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91" name="Freeform 28"/>
            <p:cNvSpPr/>
            <p:nvPr/>
          </p:nvSpPr>
          <p:spPr>
            <a:xfrm>
              <a:off x="1513018" y="2479580"/>
              <a:ext cx="1026343" cy="599918"/>
            </a:xfrm>
            <a:custGeom>
              <a:avLst/>
              <a:gdLst/>
              <a:ahLst/>
              <a:cxnLst>
                <a:cxn ang="0">
                  <a:pos x="wd2" y="hd2"/>
                </a:cxn>
                <a:cxn ang="5400000">
                  <a:pos x="wd2" y="hd2"/>
                </a:cxn>
                <a:cxn ang="10800000">
                  <a:pos x="wd2" y="hd2"/>
                </a:cxn>
                <a:cxn ang="16200000">
                  <a:pos x="wd2" y="hd2"/>
                </a:cxn>
              </a:cxnLst>
              <a:rect l="0" t="0" r="r" b="b"/>
              <a:pathLst>
                <a:path w="21600" h="21600" extrusionOk="0">
                  <a:moveTo>
                    <a:pt x="18448" y="979"/>
                  </a:moveTo>
                  <a:lnTo>
                    <a:pt x="18318" y="455"/>
                  </a:lnTo>
                  <a:lnTo>
                    <a:pt x="17875" y="223"/>
                  </a:lnTo>
                  <a:lnTo>
                    <a:pt x="17649" y="601"/>
                  </a:lnTo>
                  <a:lnTo>
                    <a:pt x="17694" y="1057"/>
                  </a:lnTo>
                  <a:lnTo>
                    <a:pt x="17388" y="1512"/>
                  </a:lnTo>
                  <a:lnTo>
                    <a:pt x="17252" y="1211"/>
                  </a:lnTo>
                  <a:lnTo>
                    <a:pt x="16809" y="1435"/>
                  </a:lnTo>
                  <a:lnTo>
                    <a:pt x="16809" y="1134"/>
                  </a:lnTo>
                  <a:lnTo>
                    <a:pt x="16407" y="1211"/>
                  </a:lnTo>
                  <a:lnTo>
                    <a:pt x="16367" y="833"/>
                  </a:lnTo>
                  <a:lnTo>
                    <a:pt x="15920" y="902"/>
                  </a:lnTo>
                  <a:lnTo>
                    <a:pt x="15699" y="679"/>
                  </a:lnTo>
                  <a:lnTo>
                    <a:pt x="15301" y="833"/>
                  </a:lnTo>
                  <a:lnTo>
                    <a:pt x="15080" y="524"/>
                  </a:lnTo>
                  <a:lnTo>
                    <a:pt x="14859" y="679"/>
                  </a:lnTo>
                  <a:lnTo>
                    <a:pt x="14502" y="378"/>
                  </a:lnTo>
                  <a:lnTo>
                    <a:pt x="14281" y="601"/>
                  </a:lnTo>
                  <a:lnTo>
                    <a:pt x="13924" y="601"/>
                  </a:lnTo>
                  <a:lnTo>
                    <a:pt x="13748" y="301"/>
                  </a:lnTo>
                  <a:lnTo>
                    <a:pt x="13612" y="0"/>
                  </a:lnTo>
                  <a:lnTo>
                    <a:pt x="13391" y="601"/>
                  </a:lnTo>
                  <a:lnTo>
                    <a:pt x="13039" y="833"/>
                  </a:lnTo>
                  <a:lnTo>
                    <a:pt x="12773" y="455"/>
                  </a:lnTo>
                  <a:lnTo>
                    <a:pt x="12637" y="833"/>
                  </a:lnTo>
                  <a:lnTo>
                    <a:pt x="12416" y="679"/>
                  </a:lnTo>
                  <a:lnTo>
                    <a:pt x="12104" y="979"/>
                  </a:lnTo>
                  <a:lnTo>
                    <a:pt x="11220" y="979"/>
                  </a:lnTo>
                  <a:lnTo>
                    <a:pt x="10999" y="601"/>
                  </a:lnTo>
                  <a:lnTo>
                    <a:pt x="10687" y="1134"/>
                  </a:lnTo>
                  <a:lnTo>
                    <a:pt x="10199" y="1211"/>
                  </a:lnTo>
                  <a:lnTo>
                    <a:pt x="9666" y="1358"/>
                  </a:lnTo>
                  <a:lnTo>
                    <a:pt x="9088" y="1512"/>
                  </a:lnTo>
                  <a:lnTo>
                    <a:pt x="8822" y="902"/>
                  </a:lnTo>
                  <a:lnTo>
                    <a:pt x="8470" y="902"/>
                  </a:lnTo>
                  <a:lnTo>
                    <a:pt x="8380" y="1289"/>
                  </a:lnTo>
                  <a:lnTo>
                    <a:pt x="8425" y="1968"/>
                  </a:lnTo>
                  <a:lnTo>
                    <a:pt x="8028" y="1589"/>
                  </a:lnTo>
                  <a:lnTo>
                    <a:pt x="7761" y="1890"/>
                  </a:lnTo>
                  <a:lnTo>
                    <a:pt x="7269" y="1890"/>
                  </a:lnTo>
                  <a:lnTo>
                    <a:pt x="6872" y="2423"/>
                  </a:lnTo>
                  <a:lnTo>
                    <a:pt x="6474" y="2423"/>
                  </a:lnTo>
                  <a:lnTo>
                    <a:pt x="6515" y="2801"/>
                  </a:lnTo>
                  <a:lnTo>
                    <a:pt x="6072" y="2956"/>
                  </a:lnTo>
                  <a:lnTo>
                    <a:pt x="6072" y="3411"/>
                  </a:lnTo>
                  <a:lnTo>
                    <a:pt x="5851" y="3712"/>
                  </a:lnTo>
                  <a:lnTo>
                    <a:pt x="5454" y="3557"/>
                  </a:lnTo>
                  <a:lnTo>
                    <a:pt x="4876" y="3712"/>
                  </a:lnTo>
                  <a:lnTo>
                    <a:pt x="4564" y="3634"/>
                  </a:lnTo>
                  <a:lnTo>
                    <a:pt x="4253" y="3935"/>
                  </a:lnTo>
                  <a:lnTo>
                    <a:pt x="3986" y="4390"/>
                  </a:lnTo>
                  <a:lnTo>
                    <a:pt x="3856" y="4846"/>
                  </a:lnTo>
                  <a:lnTo>
                    <a:pt x="3765" y="5224"/>
                  </a:lnTo>
                  <a:lnTo>
                    <a:pt x="3504" y="5224"/>
                  </a:lnTo>
                  <a:lnTo>
                    <a:pt x="3237" y="5379"/>
                  </a:lnTo>
                  <a:lnTo>
                    <a:pt x="3061" y="5757"/>
                  </a:lnTo>
                  <a:lnTo>
                    <a:pt x="2528" y="5834"/>
                  </a:lnTo>
                  <a:lnTo>
                    <a:pt x="2177" y="5911"/>
                  </a:lnTo>
                  <a:lnTo>
                    <a:pt x="1865" y="6212"/>
                  </a:lnTo>
                  <a:lnTo>
                    <a:pt x="1644" y="6057"/>
                  </a:lnTo>
                  <a:lnTo>
                    <a:pt x="1287" y="6212"/>
                  </a:lnTo>
                  <a:lnTo>
                    <a:pt x="975" y="5989"/>
                  </a:lnTo>
                  <a:lnTo>
                    <a:pt x="488" y="6212"/>
                  </a:lnTo>
                  <a:lnTo>
                    <a:pt x="181" y="5911"/>
                  </a:lnTo>
                  <a:lnTo>
                    <a:pt x="0" y="6367"/>
                  </a:lnTo>
                  <a:lnTo>
                    <a:pt x="0" y="13034"/>
                  </a:lnTo>
                  <a:lnTo>
                    <a:pt x="45" y="13945"/>
                  </a:lnTo>
                  <a:lnTo>
                    <a:pt x="357" y="14177"/>
                  </a:lnTo>
                  <a:lnTo>
                    <a:pt x="533" y="14701"/>
                  </a:lnTo>
                  <a:lnTo>
                    <a:pt x="533" y="15156"/>
                  </a:lnTo>
                  <a:lnTo>
                    <a:pt x="844" y="15311"/>
                  </a:lnTo>
                  <a:lnTo>
                    <a:pt x="1066" y="15534"/>
                  </a:lnTo>
                  <a:lnTo>
                    <a:pt x="1156" y="16067"/>
                  </a:lnTo>
                  <a:lnTo>
                    <a:pt x="1377" y="16221"/>
                  </a:lnTo>
                  <a:lnTo>
                    <a:pt x="1423" y="16978"/>
                  </a:lnTo>
                  <a:lnTo>
                    <a:pt x="1644" y="17433"/>
                  </a:lnTo>
                  <a:lnTo>
                    <a:pt x="2041" y="18043"/>
                  </a:lnTo>
                  <a:lnTo>
                    <a:pt x="2307" y="18344"/>
                  </a:lnTo>
                  <a:lnTo>
                    <a:pt x="2709" y="18644"/>
                  </a:lnTo>
                  <a:lnTo>
                    <a:pt x="2971" y="19177"/>
                  </a:lnTo>
                  <a:lnTo>
                    <a:pt x="3237" y="19400"/>
                  </a:lnTo>
                  <a:lnTo>
                    <a:pt x="3634" y="19555"/>
                  </a:lnTo>
                  <a:lnTo>
                    <a:pt x="3986" y="19254"/>
                  </a:lnTo>
                  <a:lnTo>
                    <a:pt x="4031" y="18799"/>
                  </a:lnTo>
                  <a:lnTo>
                    <a:pt x="4253" y="18498"/>
                  </a:lnTo>
                  <a:lnTo>
                    <a:pt x="4519" y="18421"/>
                  </a:lnTo>
                  <a:lnTo>
                    <a:pt x="4700" y="17966"/>
                  </a:lnTo>
                  <a:lnTo>
                    <a:pt x="4655" y="17433"/>
                  </a:lnTo>
                  <a:lnTo>
                    <a:pt x="4921" y="16900"/>
                  </a:lnTo>
                  <a:lnTo>
                    <a:pt x="5142" y="16823"/>
                  </a:lnTo>
                  <a:lnTo>
                    <a:pt x="5364" y="17278"/>
                  </a:lnTo>
                  <a:lnTo>
                    <a:pt x="5585" y="16754"/>
                  </a:lnTo>
                  <a:lnTo>
                    <a:pt x="5896" y="16978"/>
                  </a:lnTo>
                  <a:lnTo>
                    <a:pt x="6253" y="17356"/>
                  </a:lnTo>
                  <a:lnTo>
                    <a:pt x="6781" y="17888"/>
                  </a:lnTo>
                  <a:lnTo>
                    <a:pt x="7048" y="17510"/>
                  </a:lnTo>
                  <a:lnTo>
                    <a:pt x="7404" y="18043"/>
                  </a:lnTo>
                  <a:lnTo>
                    <a:pt x="7535" y="18644"/>
                  </a:lnTo>
                  <a:lnTo>
                    <a:pt x="7671" y="19177"/>
                  </a:lnTo>
                  <a:lnTo>
                    <a:pt x="7937" y="19254"/>
                  </a:lnTo>
                  <a:lnTo>
                    <a:pt x="8113" y="19787"/>
                  </a:lnTo>
                  <a:lnTo>
                    <a:pt x="8113" y="20242"/>
                  </a:lnTo>
                  <a:lnTo>
                    <a:pt x="8334" y="20543"/>
                  </a:lnTo>
                  <a:lnTo>
                    <a:pt x="8515" y="20389"/>
                  </a:lnTo>
                  <a:lnTo>
                    <a:pt x="8646" y="21145"/>
                  </a:lnTo>
                  <a:lnTo>
                    <a:pt x="8867" y="20999"/>
                  </a:lnTo>
                  <a:lnTo>
                    <a:pt x="9134" y="20844"/>
                  </a:lnTo>
                  <a:lnTo>
                    <a:pt x="9445" y="21145"/>
                  </a:lnTo>
                  <a:lnTo>
                    <a:pt x="9621" y="21600"/>
                  </a:lnTo>
                  <a:lnTo>
                    <a:pt x="9933" y="21222"/>
                  </a:lnTo>
                  <a:lnTo>
                    <a:pt x="11265" y="19400"/>
                  </a:lnTo>
                  <a:lnTo>
                    <a:pt x="11220" y="18799"/>
                  </a:lnTo>
                  <a:lnTo>
                    <a:pt x="11531" y="18344"/>
                  </a:lnTo>
                  <a:lnTo>
                    <a:pt x="11798" y="18498"/>
                  </a:lnTo>
                  <a:lnTo>
                    <a:pt x="12104" y="18189"/>
                  </a:lnTo>
                  <a:lnTo>
                    <a:pt x="12285" y="17811"/>
                  </a:lnTo>
                  <a:lnTo>
                    <a:pt x="12331" y="17356"/>
                  </a:lnTo>
                  <a:lnTo>
                    <a:pt x="12461" y="16978"/>
                  </a:lnTo>
                  <a:lnTo>
                    <a:pt x="12818" y="17055"/>
                  </a:lnTo>
                  <a:lnTo>
                    <a:pt x="12683" y="16376"/>
                  </a:lnTo>
                  <a:lnTo>
                    <a:pt x="12637" y="15611"/>
                  </a:lnTo>
                  <a:lnTo>
                    <a:pt x="12818" y="14778"/>
                  </a:lnTo>
                  <a:lnTo>
                    <a:pt x="12858" y="13721"/>
                  </a:lnTo>
                  <a:lnTo>
                    <a:pt x="12858" y="12811"/>
                  </a:lnTo>
                  <a:lnTo>
                    <a:pt x="12683" y="12355"/>
                  </a:lnTo>
                  <a:lnTo>
                    <a:pt x="12592" y="11745"/>
                  </a:lnTo>
                  <a:lnTo>
                    <a:pt x="12858" y="11212"/>
                  </a:lnTo>
                  <a:lnTo>
                    <a:pt x="13261" y="11290"/>
                  </a:lnTo>
                  <a:lnTo>
                    <a:pt x="13612" y="11822"/>
                  </a:lnTo>
                  <a:lnTo>
                    <a:pt x="14105" y="12278"/>
                  </a:lnTo>
                  <a:lnTo>
                    <a:pt x="14366" y="11900"/>
                  </a:lnTo>
                  <a:lnTo>
                    <a:pt x="14502" y="11290"/>
                  </a:lnTo>
                  <a:lnTo>
                    <a:pt x="14859" y="10834"/>
                  </a:lnTo>
                  <a:lnTo>
                    <a:pt x="15301" y="10456"/>
                  </a:lnTo>
                  <a:lnTo>
                    <a:pt x="15744" y="10456"/>
                  </a:lnTo>
                  <a:lnTo>
                    <a:pt x="16010" y="10001"/>
                  </a:lnTo>
                  <a:lnTo>
                    <a:pt x="16231" y="9400"/>
                  </a:lnTo>
                  <a:lnTo>
                    <a:pt x="16719" y="9477"/>
                  </a:lnTo>
                  <a:lnTo>
                    <a:pt x="17121" y="9322"/>
                  </a:lnTo>
                  <a:lnTo>
                    <a:pt x="17428" y="9400"/>
                  </a:lnTo>
                  <a:lnTo>
                    <a:pt x="17739" y="9477"/>
                  </a:lnTo>
                  <a:lnTo>
                    <a:pt x="18142" y="9245"/>
                  </a:lnTo>
                  <a:lnTo>
                    <a:pt x="18408" y="9021"/>
                  </a:lnTo>
                  <a:lnTo>
                    <a:pt x="18805" y="9021"/>
                  </a:lnTo>
                  <a:lnTo>
                    <a:pt x="19072" y="8635"/>
                  </a:lnTo>
                  <a:lnTo>
                    <a:pt x="19383" y="8489"/>
                  </a:lnTo>
                  <a:lnTo>
                    <a:pt x="19650" y="8489"/>
                  </a:lnTo>
                  <a:lnTo>
                    <a:pt x="20182" y="8334"/>
                  </a:lnTo>
                  <a:lnTo>
                    <a:pt x="20625" y="8188"/>
                  </a:lnTo>
                  <a:lnTo>
                    <a:pt x="20756" y="7801"/>
                  </a:lnTo>
                  <a:lnTo>
                    <a:pt x="20891" y="7501"/>
                  </a:lnTo>
                  <a:lnTo>
                    <a:pt x="21067" y="7045"/>
                  </a:lnTo>
                  <a:lnTo>
                    <a:pt x="21424" y="6667"/>
                  </a:lnTo>
                  <a:lnTo>
                    <a:pt x="21600" y="6212"/>
                  </a:lnTo>
                  <a:lnTo>
                    <a:pt x="21510" y="5679"/>
                  </a:lnTo>
                  <a:lnTo>
                    <a:pt x="21288" y="5533"/>
                  </a:lnTo>
                  <a:lnTo>
                    <a:pt x="21022" y="5911"/>
                  </a:lnTo>
                  <a:lnTo>
                    <a:pt x="20756" y="5757"/>
                  </a:lnTo>
                  <a:lnTo>
                    <a:pt x="20534" y="6057"/>
                  </a:lnTo>
                  <a:lnTo>
                    <a:pt x="20092" y="5989"/>
                  </a:lnTo>
                  <a:lnTo>
                    <a:pt x="19871" y="6367"/>
                  </a:lnTo>
                  <a:lnTo>
                    <a:pt x="19117" y="5834"/>
                  </a:lnTo>
                  <a:lnTo>
                    <a:pt x="18805" y="6444"/>
                  </a:lnTo>
                  <a:lnTo>
                    <a:pt x="18584" y="5989"/>
                  </a:lnTo>
                  <a:lnTo>
                    <a:pt x="18227" y="5757"/>
                  </a:lnTo>
                  <a:lnTo>
                    <a:pt x="17915" y="5757"/>
                  </a:lnTo>
                  <a:lnTo>
                    <a:pt x="17785" y="4923"/>
                  </a:lnTo>
                  <a:lnTo>
                    <a:pt x="17609" y="4468"/>
                  </a:lnTo>
                  <a:lnTo>
                    <a:pt x="17388" y="4012"/>
                  </a:lnTo>
                  <a:lnTo>
                    <a:pt x="17121" y="3634"/>
                  </a:lnTo>
                  <a:lnTo>
                    <a:pt x="16764" y="3634"/>
                  </a:lnTo>
                  <a:lnTo>
                    <a:pt x="16498" y="3334"/>
                  </a:lnTo>
                  <a:lnTo>
                    <a:pt x="18448" y="979"/>
                  </a:lnTo>
                </a:path>
              </a:pathLst>
            </a:custGeom>
            <a:solidFill>
              <a:srgbClr val="186616"/>
            </a:solidFill>
            <a:ln w="3175" cap="flat">
              <a:solidFill>
                <a:srgbClr val="FEFEFE"/>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92" name="Freeform 29"/>
            <p:cNvSpPr/>
            <p:nvPr/>
          </p:nvSpPr>
          <p:spPr>
            <a:xfrm>
              <a:off x="1969978" y="2688054"/>
              <a:ext cx="819974" cy="836821"/>
            </a:xfrm>
            <a:custGeom>
              <a:avLst/>
              <a:gdLst/>
              <a:ahLst/>
              <a:cxnLst>
                <a:cxn ang="0">
                  <a:pos x="wd2" y="hd2"/>
                </a:cxn>
                <a:cxn ang="5400000">
                  <a:pos x="wd2" y="hd2"/>
                </a:cxn>
                <a:cxn ang="10800000">
                  <a:pos x="wd2" y="hd2"/>
                </a:cxn>
                <a:cxn ang="16200000">
                  <a:pos x="wd2" y="hd2"/>
                </a:cxn>
              </a:cxnLst>
              <a:rect l="0" t="0" r="r" b="b"/>
              <a:pathLst>
                <a:path w="21600" h="21600" extrusionOk="0">
                  <a:moveTo>
                    <a:pt x="5776" y="13658"/>
                  </a:moveTo>
                  <a:lnTo>
                    <a:pt x="6273" y="13603"/>
                  </a:lnTo>
                  <a:lnTo>
                    <a:pt x="6663" y="13492"/>
                  </a:lnTo>
                  <a:lnTo>
                    <a:pt x="6833" y="13769"/>
                  </a:lnTo>
                  <a:lnTo>
                    <a:pt x="6883" y="14040"/>
                  </a:lnTo>
                  <a:lnTo>
                    <a:pt x="7387" y="14145"/>
                  </a:lnTo>
                  <a:lnTo>
                    <a:pt x="7664" y="14312"/>
                  </a:lnTo>
                  <a:lnTo>
                    <a:pt x="7997" y="14145"/>
                  </a:lnTo>
                  <a:lnTo>
                    <a:pt x="8664" y="14799"/>
                  </a:lnTo>
                  <a:lnTo>
                    <a:pt x="8161" y="15070"/>
                  </a:lnTo>
                  <a:lnTo>
                    <a:pt x="8607" y="15397"/>
                  </a:lnTo>
                  <a:lnTo>
                    <a:pt x="8827" y="15563"/>
                  </a:lnTo>
                  <a:lnTo>
                    <a:pt x="8884" y="15995"/>
                  </a:lnTo>
                  <a:lnTo>
                    <a:pt x="9551" y="16161"/>
                  </a:lnTo>
                  <a:lnTo>
                    <a:pt x="9828" y="15890"/>
                  </a:lnTo>
                  <a:lnTo>
                    <a:pt x="10495" y="16217"/>
                  </a:lnTo>
                  <a:lnTo>
                    <a:pt x="10772" y="16106"/>
                  </a:lnTo>
                  <a:lnTo>
                    <a:pt x="10998" y="16266"/>
                  </a:lnTo>
                  <a:lnTo>
                    <a:pt x="11715" y="16322"/>
                  </a:lnTo>
                  <a:lnTo>
                    <a:pt x="12049" y="16760"/>
                  </a:lnTo>
                  <a:lnTo>
                    <a:pt x="12496" y="16920"/>
                  </a:lnTo>
                  <a:lnTo>
                    <a:pt x="12936" y="16975"/>
                  </a:lnTo>
                  <a:lnTo>
                    <a:pt x="13163" y="16593"/>
                  </a:lnTo>
                  <a:lnTo>
                    <a:pt x="13546" y="16593"/>
                  </a:lnTo>
                  <a:lnTo>
                    <a:pt x="13880" y="16704"/>
                  </a:lnTo>
                  <a:lnTo>
                    <a:pt x="13660" y="16975"/>
                  </a:lnTo>
                  <a:lnTo>
                    <a:pt x="13270" y="17247"/>
                  </a:lnTo>
                  <a:lnTo>
                    <a:pt x="13163" y="17684"/>
                  </a:lnTo>
                  <a:lnTo>
                    <a:pt x="13603" y="17629"/>
                  </a:lnTo>
                  <a:lnTo>
                    <a:pt x="13660" y="18116"/>
                  </a:lnTo>
                  <a:lnTo>
                    <a:pt x="13603" y="18554"/>
                  </a:lnTo>
                  <a:lnTo>
                    <a:pt x="13326" y="18665"/>
                  </a:lnTo>
                  <a:lnTo>
                    <a:pt x="13270" y="18936"/>
                  </a:lnTo>
                  <a:lnTo>
                    <a:pt x="13546" y="19263"/>
                  </a:lnTo>
                  <a:lnTo>
                    <a:pt x="13880" y="19534"/>
                  </a:lnTo>
                  <a:lnTo>
                    <a:pt x="13660" y="19917"/>
                  </a:lnTo>
                  <a:lnTo>
                    <a:pt x="13270" y="20077"/>
                  </a:lnTo>
                  <a:lnTo>
                    <a:pt x="13439" y="20348"/>
                  </a:lnTo>
                  <a:lnTo>
                    <a:pt x="13936" y="20348"/>
                  </a:lnTo>
                  <a:lnTo>
                    <a:pt x="13993" y="20731"/>
                  </a:lnTo>
                  <a:lnTo>
                    <a:pt x="14383" y="21002"/>
                  </a:lnTo>
                  <a:lnTo>
                    <a:pt x="14717" y="20731"/>
                  </a:lnTo>
                  <a:lnTo>
                    <a:pt x="14880" y="20404"/>
                  </a:lnTo>
                  <a:lnTo>
                    <a:pt x="14440" y="20293"/>
                  </a:lnTo>
                  <a:lnTo>
                    <a:pt x="14717" y="20077"/>
                  </a:lnTo>
                  <a:lnTo>
                    <a:pt x="15214" y="20077"/>
                  </a:lnTo>
                  <a:lnTo>
                    <a:pt x="15547" y="20021"/>
                  </a:lnTo>
                  <a:lnTo>
                    <a:pt x="16051" y="19966"/>
                  </a:lnTo>
                  <a:lnTo>
                    <a:pt x="15824" y="20293"/>
                  </a:lnTo>
                  <a:lnTo>
                    <a:pt x="15824" y="20675"/>
                  </a:lnTo>
                  <a:lnTo>
                    <a:pt x="16214" y="20786"/>
                  </a:lnTo>
                  <a:lnTo>
                    <a:pt x="16548" y="20620"/>
                  </a:lnTo>
                  <a:lnTo>
                    <a:pt x="16711" y="20404"/>
                  </a:lnTo>
                  <a:lnTo>
                    <a:pt x="17158" y="20842"/>
                  </a:lnTo>
                  <a:lnTo>
                    <a:pt x="17215" y="20459"/>
                  </a:lnTo>
                  <a:lnTo>
                    <a:pt x="17491" y="20293"/>
                  </a:lnTo>
                  <a:lnTo>
                    <a:pt x="17825" y="20570"/>
                  </a:lnTo>
                  <a:lnTo>
                    <a:pt x="17988" y="20891"/>
                  </a:lnTo>
                  <a:lnTo>
                    <a:pt x="17768" y="21113"/>
                  </a:lnTo>
                  <a:lnTo>
                    <a:pt x="18045" y="21600"/>
                  </a:lnTo>
                  <a:lnTo>
                    <a:pt x="18492" y="21168"/>
                  </a:lnTo>
                  <a:lnTo>
                    <a:pt x="18882" y="21384"/>
                  </a:lnTo>
                  <a:lnTo>
                    <a:pt x="19266" y="21273"/>
                  </a:lnTo>
                  <a:lnTo>
                    <a:pt x="19379" y="20842"/>
                  </a:lnTo>
                  <a:lnTo>
                    <a:pt x="19379" y="20570"/>
                  </a:lnTo>
                  <a:lnTo>
                    <a:pt x="19599" y="20348"/>
                  </a:lnTo>
                  <a:lnTo>
                    <a:pt x="19656" y="20021"/>
                  </a:lnTo>
                  <a:lnTo>
                    <a:pt x="19322" y="19806"/>
                  </a:lnTo>
                  <a:lnTo>
                    <a:pt x="18825" y="19639"/>
                  </a:lnTo>
                  <a:lnTo>
                    <a:pt x="18989" y="19368"/>
                  </a:lnTo>
                  <a:lnTo>
                    <a:pt x="18605" y="19041"/>
                  </a:lnTo>
                  <a:lnTo>
                    <a:pt x="18322" y="18714"/>
                  </a:lnTo>
                  <a:lnTo>
                    <a:pt x="18102" y="18338"/>
                  </a:lnTo>
                  <a:lnTo>
                    <a:pt x="18322" y="18116"/>
                  </a:lnTo>
                  <a:lnTo>
                    <a:pt x="18548" y="17789"/>
                  </a:lnTo>
                  <a:lnTo>
                    <a:pt x="18272" y="17629"/>
                  </a:lnTo>
                  <a:lnTo>
                    <a:pt x="18272" y="17247"/>
                  </a:lnTo>
                  <a:lnTo>
                    <a:pt x="18322" y="16815"/>
                  </a:lnTo>
                  <a:lnTo>
                    <a:pt x="17882" y="16649"/>
                  </a:lnTo>
                  <a:lnTo>
                    <a:pt x="17378" y="16433"/>
                  </a:lnTo>
                  <a:lnTo>
                    <a:pt x="16938" y="16161"/>
                  </a:lnTo>
                  <a:lnTo>
                    <a:pt x="16491" y="15939"/>
                  </a:lnTo>
                  <a:lnTo>
                    <a:pt x="15994" y="15890"/>
                  </a:lnTo>
                  <a:lnTo>
                    <a:pt x="15491" y="15508"/>
                  </a:lnTo>
                  <a:lnTo>
                    <a:pt x="15214" y="15015"/>
                  </a:lnTo>
                  <a:lnTo>
                    <a:pt x="15050" y="14583"/>
                  </a:lnTo>
                  <a:lnTo>
                    <a:pt x="15050" y="10174"/>
                  </a:lnTo>
                  <a:lnTo>
                    <a:pt x="15604" y="10069"/>
                  </a:lnTo>
                  <a:lnTo>
                    <a:pt x="15881" y="9847"/>
                  </a:lnTo>
                  <a:lnTo>
                    <a:pt x="16384" y="9958"/>
                  </a:lnTo>
                  <a:lnTo>
                    <a:pt x="16881" y="9903"/>
                  </a:lnTo>
                  <a:lnTo>
                    <a:pt x="17215" y="9632"/>
                  </a:lnTo>
                  <a:lnTo>
                    <a:pt x="17605" y="9360"/>
                  </a:lnTo>
                  <a:lnTo>
                    <a:pt x="17938" y="9521"/>
                  </a:lnTo>
                  <a:lnTo>
                    <a:pt x="18548" y="9144"/>
                  </a:lnTo>
                  <a:lnTo>
                    <a:pt x="18712" y="8922"/>
                  </a:lnTo>
                  <a:lnTo>
                    <a:pt x="19102" y="8978"/>
                  </a:lnTo>
                  <a:lnTo>
                    <a:pt x="19599" y="9249"/>
                  </a:lnTo>
                  <a:lnTo>
                    <a:pt x="20209" y="9249"/>
                  </a:lnTo>
                  <a:lnTo>
                    <a:pt x="20436" y="9465"/>
                  </a:lnTo>
                  <a:lnTo>
                    <a:pt x="20769" y="9576"/>
                  </a:lnTo>
                  <a:lnTo>
                    <a:pt x="21046" y="9305"/>
                  </a:lnTo>
                  <a:lnTo>
                    <a:pt x="21600" y="9305"/>
                  </a:lnTo>
                  <a:lnTo>
                    <a:pt x="21380" y="8922"/>
                  </a:lnTo>
                  <a:lnTo>
                    <a:pt x="21103" y="8651"/>
                  </a:lnTo>
                  <a:lnTo>
                    <a:pt x="21380" y="8435"/>
                  </a:lnTo>
                  <a:lnTo>
                    <a:pt x="21267" y="8053"/>
                  </a:lnTo>
                  <a:lnTo>
                    <a:pt x="21600" y="7893"/>
                  </a:lnTo>
                  <a:lnTo>
                    <a:pt x="21153" y="7671"/>
                  </a:lnTo>
                  <a:lnTo>
                    <a:pt x="21210" y="7344"/>
                  </a:lnTo>
                  <a:lnTo>
                    <a:pt x="21046" y="7017"/>
                  </a:lnTo>
                  <a:lnTo>
                    <a:pt x="20656" y="6746"/>
                  </a:lnTo>
                  <a:lnTo>
                    <a:pt x="20209" y="6641"/>
                  </a:lnTo>
                  <a:lnTo>
                    <a:pt x="19712" y="6419"/>
                  </a:lnTo>
                  <a:lnTo>
                    <a:pt x="19436" y="6801"/>
                  </a:lnTo>
                  <a:lnTo>
                    <a:pt x="18989" y="6530"/>
                  </a:lnTo>
                  <a:lnTo>
                    <a:pt x="18769" y="6746"/>
                  </a:lnTo>
                  <a:lnTo>
                    <a:pt x="18322" y="6746"/>
                  </a:lnTo>
                  <a:lnTo>
                    <a:pt x="18215" y="6419"/>
                  </a:lnTo>
                  <a:lnTo>
                    <a:pt x="17768" y="6419"/>
                  </a:lnTo>
                  <a:lnTo>
                    <a:pt x="17435" y="6641"/>
                  </a:lnTo>
                  <a:lnTo>
                    <a:pt x="17215" y="6370"/>
                  </a:lnTo>
                  <a:lnTo>
                    <a:pt x="16938" y="6419"/>
                  </a:lnTo>
                  <a:lnTo>
                    <a:pt x="16711" y="6641"/>
                  </a:lnTo>
                  <a:lnTo>
                    <a:pt x="16327" y="6690"/>
                  </a:lnTo>
                  <a:lnTo>
                    <a:pt x="16327" y="2503"/>
                  </a:lnTo>
                  <a:lnTo>
                    <a:pt x="16051" y="2288"/>
                  </a:lnTo>
                  <a:lnTo>
                    <a:pt x="15767" y="2177"/>
                  </a:lnTo>
                  <a:lnTo>
                    <a:pt x="15157" y="2232"/>
                  </a:lnTo>
                  <a:lnTo>
                    <a:pt x="14773" y="2177"/>
                  </a:lnTo>
                  <a:lnTo>
                    <a:pt x="14440" y="1739"/>
                  </a:lnTo>
                  <a:lnTo>
                    <a:pt x="14163" y="1468"/>
                  </a:lnTo>
                  <a:lnTo>
                    <a:pt x="13773" y="1307"/>
                  </a:lnTo>
                  <a:lnTo>
                    <a:pt x="13773" y="980"/>
                  </a:lnTo>
                  <a:lnTo>
                    <a:pt x="14106" y="765"/>
                  </a:lnTo>
                  <a:lnTo>
                    <a:pt x="14163" y="438"/>
                  </a:lnTo>
                  <a:lnTo>
                    <a:pt x="14106" y="0"/>
                  </a:lnTo>
                  <a:lnTo>
                    <a:pt x="13773" y="493"/>
                  </a:lnTo>
                  <a:lnTo>
                    <a:pt x="13219" y="598"/>
                  </a:lnTo>
                  <a:lnTo>
                    <a:pt x="12552" y="709"/>
                  </a:lnTo>
                  <a:lnTo>
                    <a:pt x="12219" y="709"/>
                  </a:lnTo>
                  <a:lnTo>
                    <a:pt x="11829" y="814"/>
                  </a:lnTo>
                  <a:lnTo>
                    <a:pt x="11495" y="1091"/>
                  </a:lnTo>
                  <a:lnTo>
                    <a:pt x="10998" y="1091"/>
                  </a:lnTo>
                  <a:lnTo>
                    <a:pt x="10665" y="1252"/>
                  </a:lnTo>
                  <a:lnTo>
                    <a:pt x="10161" y="1418"/>
                  </a:lnTo>
                  <a:lnTo>
                    <a:pt x="9771" y="1363"/>
                  </a:lnTo>
                  <a:lnTo>
                    <a:pt x="9387" y="1307"/>
                  </a:lnTo>
                  <a:lnTo>
                    <a:pt x="8884" y="1418"/>
                  </a:lnTo>
                  <a:lnTo>
                    <a:pt x="8274" y="1363"/>
                  </a:lnTo>
                  <a:lnTo>
                    <a:pt x="7997" y="1794"/>
                  </a:lnTo>
                  <a:lnTo>
                    <a:pt x="7664" y="2121"/>
                  </a:lnTo>
                  <a:lnTo>
                    <a:pt x="7110" y="2121"/>
                  </a:lnTo>
                  <a:lnTo>
                    <a:pt x="6556" y="2392"/>
                  </a:lnTo>
                  <a:lnTo>
                    <a:pt x="6109" y="2719"/>
                  </a:lnTo>
                  <a:lnTo>
                    <a:pt x="5940" y="3157"/>
                  </a:lnTo>
                  <a:lnTo>
                    <a:pt x="5612" y="3428"/>
                  </a:lnTo>
                  <a:lnTo>
                    <a:pt x="4996" y="3102"/>
                  </a:lnTo>
                  <a:lnTo>
                    <a:pt x="4555" y="2719"/>
                  </a:lnTo>
                  <a:lnTo>
                    <a:pt x="4052" y="2664"/>
                  </a:lnTo>
                  <a:lnTo>
                    <a:pt x="3718" y="3046"/>
                  </a:lnTo>
                  <a:lnTo>
                    <a:pt x="3832" y="3484"/>
                  </a:lnTo>
                  <a:lnTo>
                    <a:pt x="4052" y="3811"/>
                  </a:lnTo>
                  <a:lnTo>
                    <a:pt x="4052" y="4464"/>
                  </a:lnTo>
                  <a:lnTo>
                    <a:pt x="4002" y="5223"/>
                  </a:lnTo>
                  <a:lnTo>
                    <a:pt x="3775" y="5821"/>
                  </a:lnTo>
                  <a:lnTo>
                    <a:pt x="3832" y="6370"/>
                  </a:lnTo>
                  <a:lnTo>
                    <a:pt x="4002" y="6857"/>
                  </a:lnTo>
                  <a:lnTo>
                    <a:pt x="3555" y="6801"/>
                  </a:lnTo>
                  <a:lnTo>
                    <a:pt x="3391" y="7073"/>
                  </a:lnTo>
                  <a:lnTo>
                    <a:pt x="3335" y="7399"/>
                  </a:lnTo>
                  <a:lnTo>
                    <a:pt x="3108" y="7671"/>
                  </a:lnTo>
                  <a:lnTo>
                    <a:pt x="2724" y="7893"/>
                  </a:lnTo>
                  <a:lnTo>
                    <a:pt x="2391" y="7782"/>
                  </a:lnTo>
                  <a:lnTo>
                    <a:pt x="2001" y="8108"/>
                  </a:lnTo>
                  <a:lnTo>
                    <a:pt x="2057" y="8540"/>
                  </a:lnTo>
                  <a:lnTo>
                    <a:pt x="390" y="9847"/>
                  </a:lnTo>
                  <a:lnTo>
                    <a:pt x="0" y="10119"/>
                  </a:lnTo>
                  <a:lnTo>
                    <a:pt x="333" y="10119"/>
                  </a:lnTo>
                  <a:lnTo>
                    <a:pt x="390" y="10501"/>
                  </a:lnTo>
                  <a:lnTo>
                    <a:pt x="610" y="10717"/>
                  </a:lnTo>
                  <a:lnTo>
                    <a:pt x="887" y="10612"/>
                  </a:lnTo>
                  <a:lnTo>
                    <a:pt x="1057" y="11044"/>
                  </a:lnTo>
                  <a:lnTo>
                    <a:pt x="1057" y="11370"/>
                  </a:lnTo>
                  <a:lnTo>
                    <a:pt x="1447" y="11266"/>
                  </a:lnTo>
                  <a:lnTo>
                    <a:pt x="1611" y="11642"/>
                  </a:lnTo>
                  <a:lnTo>
                    <a:pt x="1724" y="12024"/>
                  </a:lnTo>
                  <a:lnTo>
                    <a:pt x="2057" y="11968"/>
                  </a:lnTo>
                  <a:lnTo>
                    <a:pt x="2278" y="12240"/>
                  </a:lnTo>
                  <a:lnTo>
                    <a:pt x="2554" y="12295"/>
                  </a:lnTo>
                  <a:lnTo>
                    <a:pt x="2724" y="12567"/>
                  </a:lnTo>
                  <a:lnTo>
                    <a:pt x="3001" y="12844"/>
                  </a:lnTo>
                  <a:lnTo>
                    <a:pt x="3335" y="13004"/>
                  </a:lnTo>
                  <a:lnTo>
                    <a:pt x="3668" y="12949"/>
                  </a:lnTo>
                  <a:lnTo>
                    <a:pt x="3945" y="13060"/>
                  </a:lnTo>
                  <a:lnTo>
                    <a:pt x="4165" y="13220"/>
                  </a:lnTo>
                  <a:lnTo>
                    <a:pt x="4442" y="13060"/>
                  </a:lnTo>
                  <a:lnTo>
                    <a:pt x="4662" y="13220"/>
                  </a:lnTo>
                  <a:lnTo>
                    <a:pt x="4945" y="13060"/>
                  </a:lnTo>
                  <a:lnTo>
                    <a:pt x="5279" y="13115"/>
                  </a:lnTo>
                  <a:lnTo>
                    <a:pt x="5442" y="13387"/>
                  </a:lnTo>
                  <a:lnTo>
                    <a:pt x="5776" y="13658"/>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93" name="Freeform 30"/>
            <p:cNvSpPr/>
            <p:nvPr/>
          </p:nvSpPr>
          <p:spPr>
            <a:xfrm>
              <a:off x="1325601" y="3206082"/>
              <a:ext cx="1399071" cy="1048452"/>
            </a:xfrm>
            <a:custGeom>
              <a:avLst/>
              <a:gdLst/>
              <a:ahLst/>
              <a:cxnLst>
                <a:cxn ang="0">
                  <a:pos x="wd2" y="hd2"/>
                </a:cxn>
                <a:cxn ang="5400000">
                  <a:pos x="wd2" y="hd2"/>
                </a:cxn>
                <a:cxn ang="10800000">
                  <a:pos x="wd2" y="hd2"/>
                </a:cxn>
                <a:cxn ang="16200000">
                  <a:pos x="wd2" y="hd2"/>
                </a:cxn>
              </a:cxnLst>
              <a:rect l="0" t="0" r="r" b="b"/>
              <a:pathLst>
                <a:path w="21600" h="21600" extrusionOk="0">
                  <a:moveTo>
                    <a:pt x="0" y="4209"/>
                  </a:moveTo>
                  <a:lnTo>
                    <a:pt x="2212" y="3255"/>
                  </a:lnTo>
                  <a:lnTo>
                    <a:pt x="2537" y="3339"/>
                  </a:lnTo>
                  <a:lnTo>
                    <a:pt x="2732" y="3211"/>
                  </a:lnTo>
                  <a:lnTo>
                    <a:pt x="2961" y="3294"/>
                  </a:lnTo>
                  <a:lnTo>
                    <a:pt x="3189" y="3294"/>
                  </a:lnTo>
                  <a:lnTo>
                    <a:pt x="3189" y="3511"/>
                  </a:lnTo>
                  <a:lnTo>
                    <a:pt x="3514" y="3511"/>
                  </a:lnTo>
                  <a:lnTo>
                    <a:pt x="3514" y="3860"/>
                  </a:lnTo>
                  <a:lnTo>
                    <a:pt x="3743" y="3732"/>
                  </a:lnTo>
                  <a:lnTo>
                    <a:pt x="3938" y="3948"/>
                  </a:lnTo>
                  <a:lnTo>
                    <a:pt x="4163" y="3860"/>
                  </a:lnTo>
                  <a:lnTo>
                    <a:pt x="4458" y="3732"/>
                  </a:lnTo>
                  <a:lnTo>
                    <a:pt x="4653" y="3904"/>
                  </a:lnTo>
                  <a:lnTo>
                    <a:pt x="4911" y="4032"/>
                  </a:lnTo>
                  <a:lnTo>
                    <a:pt x="5240" y="4292"/>
                  </a:lnTo>
                  <a:lnTo>
                    <a:pt x="5560" y="4165"/>
                  </a:lnTo>
                  <a:lnTo>
                    <a:pt x="5723" y="3948"/>
                  </a:lnTo>
                  <a:lnTo>
                    <a:pt x="5852" y="3732"/>
                  </a:lnTo>
                  <a:lnTo>
                    <a:pt x="6113" y="3860"/>
                  </a:lnTo>
                  <a:lnTo>
                    <a:pt x="6342" y="4120"/>
                  </a:lnTo>
                  <a:lnTo>
                    <a:pt x="6600" y="4248"/>
                  </a:lnTo>
                  <a:lnTo>
                    <a:pt x="6796" y="4165"/>
                  </a:lnTo>
                  <a:lnTo>
                    <a:pt x="6958" y="3904"/>
                  </a:lnTo>
                  <a:lnTo>
                    <a:pt x="7186" y="3993"/>
                  </a:lnTo>
                  <a:lnTo>
                    <a:pt x="7481" y="4209"/>
                  </a:lnTo>
                  <a:lnTo>
                    <a:pt x="7740" y="4509"/>
                  </a:lnTo>
                  <a:lnTo>
                    <a:pt x="7968" y="4553"/>
                  </a:lnTo>
                  <a:lnTo>
                    <a:pt x="8164" y="4248"/>
                  </a:lnTo>
                  <a:lnTo>
                    <a:pt x="8326" y="3904"/>
                  </a:lnTo>
                  <a:lnTo>
                    <a:pt x="8488" y="3816"/>
                  </a:lnTo>
                  <a:lnTo>
                    <a:pt x="8684" y="4076"/>
                  </a:lnTo>
                  <a:lnTo>
                    <a:pt x="8879" y="4165"/>
                  </a:lnTo>
                  <a:lnTo>
                    <a:pt x="9141" y="4209"/>
                  </a:lnTo>
                  <a:lnTo>
                    <a:pt x="9336" y="3816"/>
                  </a:lnTo>
                  <a:lnTo>
                    <a:pt x="9498" y="3511"/>
                  </a:lnTo>
                  <a:lnTo>
                    <a:pt x="9528" y="3166"/>
                  </a:lnTo>
                  <a:lnTo>
                    <a:pt x="9627" y="2817"/>
                  </a:lnTo>
                  <a:lnTo>
                    <a:pt x="9889" y="2645"/>
                  </a:lnTo>
                  <a:lnTo>
                    <a:pt x="10114" y="2557"/>
                  </a:lnTo>
                  <a:lnTo>
                    <a:pt x="10181" y="2213"/>
                  </a:lnTo>
                  <a:lnTo>
                    <a:pt x="10310" y="1996"/>
                  </a:lnTo>
                  <a:lnTo>
                    <a:pt x="10638" y="2124"/>
                  </a:lnTo>
                  <a:lnTo>
                    <a:pt x="10929" y="2213"/>
                  </a:lnTo>
                  <a:lnTo>
                    <a:pt x="11254" y="2036"/>
                  </a:lnTo>
                  <a:lnTo>
                    <a:pt x="11353" y="1647"/>
                  </a:lnTo>
                  <a:lnTo>
                    <a:pt x="11449" y="1342"/>
                  </a:lnTo>
                  <a:lnTo>
                    <a:pt x="11611" y="1170"/>
                  </a:lnTo>
                  <a:lnTo>
                    <a:pt x="11840" y="1042"/>
                  </a:lnTo>
                  <a:lnTo>
                    <a:pt x="11939" y="738"/>
                  </a:lnTo>
                  <a:lnTo>
                    <a:pt x="12035" y="605"/>
                  </a:lnTo>
                  <a:lnTo>
                    <a:pt x="12360" y="477"/>
                  </a:lnTo>
                  <a:lnTo>
                    <a:pt x="12850" y="477"/>
                  </a:lnTo>
                  <a:lnTo>
                    <a:pt x="13108" y="344"/>
                  </a:lnTo>
                  <a:lnTo>
                    <a:pt x="13141" y="0"/>
                  </a:lnTo>
                  <a:lnTo>
                    <a:pt x="13337" y="216"/>
                  </a:lnTo>
                  <a:lnTo>
                    <a:pt x="13628" y="172"/>
                  </a:lnTo>
                  <a:lnTo>
                    <a:pt x="13857" y="84"/>
                  </a:lnTo>
                  <a:lnTo>
                    <a:pt x="13956" y="305"/>
                  </a:lnTo>
                  <a:lnTo>
                    <a:pt x="13986" y="521"/>
                  </a:lnTo>
                  <a:lnTo>
                    <a:pt x="14281" y="605"/>
                  </a:lnTo>
                  <a:lnTo>
                    <a:pt x="14443" y="738"/>
                  </a:lnTo>
                  <a:lnTo>
                    <a:pt x="14638" y="605"/>
                  </a:lnTo>
                  <a:lnTo>
                    <a:pt x="15029" y="1126"/>
                  </a:lnTo>
                  <a:lnTo>
                    <a:pt x="14734" y="1342"/>
                  </a:lnTo>
                  <a:lnTo>
                    <a:pt x="14996" y="1603"/>
                  </a:lnTo>
                  <a:lnTo>
                    <a:pt x="15125" y="1736"/>
                  </a:lnTo>
                  <a:lnTo>
                    <a:pt x="15158" y="2080"/>
                  </a:lnTo>
                  <a:lnTo>
                    <a:pt x="15549" y="2213"/>
                  </a:lnTo>
                  <a:lnTo>
                    <a:pt x="15711" y="1996"/>
                  </a:lnTo>
                  <a:lnTo>
                    <a:pt x="16102" y="2257"/>
                  </a:lnTo>
                  <a:lnTo>
                    <a:pt x="16265" y="2168"/>
                  </a:lnTo>
                  <a:lnTo>
                    <a:pt x="16397" y="2296"/>
                  </a:lnTo>
                  <a:lnTo>
                    <a:pt x="16818" y="2340"/>
                  </a:lnTo>
                  <a:lnTo>
                    <a:pt x="17013" y="2690"/>
                  </a:lnTo>
                  <a:lnTo>
                    <a:pt x="17275" y="2817"/>
                  </a:lnTo>
                  <a:lnTo>
                    <a:pt x="17533" y="2862"/>
                  </a:lnTo>
                  <a:lnTo>
                    <a:pt x="17666" y="2557"/>
                  </a:lnTo>
                  <a:lnTo>
                    <a:pt x="17891" y="2557"/>
                  </a:lnTo>
                  <a:lnTo>
                    <a:pt x="18086" y="2645"/>
                  </a:lnTo>
                  <a:lnTo>
                    <a:pt x="17957" y="2862"/>
                  </a:lnTo>
                  <a:lnTo>
                    <a:pt x="17728" y="3078"/>
                  </a:lnTo>
                  <a:lnTo>
                    <a:pt x="17666" y="3427"/>
                  </a:lnTo>
                  <a:lnTo>
                    <a:pt x="17924" y="3383"/>
                  </a:lnTo>
                  <a:lnTo>
                    <a:pt x="17957" y="3771"/>
                  </a:lnTo>
                  <a:lnTo>
                    <a:pt x="17924" y="4120"/>
                  </a:lnTo>
                  <a:lnTo>
                    <a:pt x="17762" y="4209"/>
                  </a:lnTo>
                  <a:lnTo>
                    <a:pt x="17728" y="4425"/>
                  </a:lnTo>
                  <a:lnTo>
                    <a:pt x="17891" y="4686"/>
                  </a:lnTo>
                  <a:lnTo>
                    <a:pt x="18086" y="4902"/>
                  </a:lnTo>
                  <a:lnTo>
                    <a:pt x="17957" y="5207"/>
                  </a:lnTo>
                  <a:lnTo>
                    <a:pt x="17728" y="5335"/>
                  </a:lnTo>
                  <a:lnTo>
                    <a:pt x="17828" y="5551"/>
                  </a:lnTo>
                  <a:lnTo>
                    <a:pt x="18119" y="5551"/>
                  </a:lnTo>
                  <a:lnTo>
                    <a:pt x="18152" y="5856"/>
                  </a:lnTo>
                  <a:lnTo>
                    <a:pt x="18381" y="6072"/>
                  </a:lnTo>
                  <a:lnTo>
                    <a:pt x="18576" y="5856"/>
                  </a:lnTo>
                  <a:lnTo>
                    <a:pt x="18672" y="5595"/>
                  </a:lnTo>
                  <a:lnTo>
                    <a:pt x="18414" y="5507"/>
                  </a:lnTo>
                  <a:lnTo>
                    <a:pt x="18576" y="5335"/>
                  </a:lnTo>
                  <a:lnTo>
                    <a:pt x="18868" y="5335"/>
                  </a:lnTo>
                  <a:lnTo>
                    <a:pt x="19063" y="5291"/>
                  </a:lnTo>
                  <a:lnTo>
                    <a:pt x="19358" y="5246"/>
                  </a:lnTo>
                  <a:lnTo>
                    <a:pt x="19225" y="5507"/>
                  </a:lnTo>
                  <a:lnTo>
                    <a:pt x="19225" y="5812"/>
                  </a:lnTo>
                  <a:lnTo>
                    <a:pt x="19454" y="5900"/>
                  </a:lnTo>
                  <a:lnTo>
                    <a:pt x="19649" y="5768"/>
                  </a:lnTo>
                  <a:lnTo>
                    <a:pt x="19745" y="5595"/>
                  </a:lnTo>
                  <a:lnTo>
                    <a:pt x="20007" y="5945"/>
                  </a:lnTo>
                  <a:lnTo>
                    <a:pt x="20040" y="5640"/>
                  </a:lnTo>
                  <a:lnTo>
                    <a:pt x="20203" y="5507"/>
                  </a:lnTo>
                  <a:lnTo>
                    <a:pt x="20398" y="5728"/>
                  </a:lnTo>
                  <a:lnTo>
                    <a:pt x="20494" y="5984"/>
                  </a:lnTo>
                  <a:lnTo>
                    <a:pt x="20365" y="6161"/>
                  </a:lnTo>
                  <a:lnTo>
                    <a:pt x="20527" y="6549"/>
                  </a:lnTo>
                  <a:lnTo>
                    <a:pt x="20789" y="6205"/>
                  </a:lnTo>
                  <a:lnTo>
                    <a:pt x="21017" y="6377"/>
                  </a:lnTo>
                  <a:lnTo>
                    <a:pt x="21242" y="6289"/>
                  </a:lnTo>
                  <a:lnTo>
                    <a:pt x="21309" y="5945"/>
                  </a:lnTo>
                  <a:lnTo>
                    <a:pt x="21309" y="5728"/>
                  </a:lnTo>
                  <a:lnTo>
                    <a:pt x="21438" y="5551"/>
                  </a:lnTo>
                  <a:lnTo>
                    <a:pt x="21600" y="5812"/>
                  </a:lnTo>
                  <a:lnTo>
                    <a:pt x="21471" y="6289"/>
                  </a:lnTo>
                  <a:lnTo>
                    <a:pt x="21438" y="6721"/>
                  </a:lnTo>
                  <a:lnTo>
                    <a:pt x="21537" y="7026"/>
                  </a:lnTo>
                  <a:lnTo>
                    <a:pt x="21438" y="7375"/>
                  </a:lnTo>
                  <a:lnTo>
                    <a:pt x="21342" y="7803"/>
                  </a:lnTo>
                  <a:lnTo>
                    <a:pt x="21375" y="8064"/>
                  </a:lnTo>
                  <a:lnTo>
                    <a:pt x="19358" y="21600"/>
                  </a:lnTo>
                  <a:lnTo>
                    <a:pt x="19163" y="21428"/>
                  </a:lnTo>
                  <a:lnTo>
                    <a:pt x="19063" y="21079"/>
                  </a:lnTo>
                  <a:lnTo>
                    <a:pt x="18868" y="20951"/>
                  </a:lnTo>
                  <a:lnTo>
                    <a:pt x="18805" y="20690"/>
                  </a:lnTo>
                  <a:lnTo>
                    <a:pt x="18805" y="20386"/>
                  </a:lnTo>
                  <a:lnTo>
                    <a:pt x="18672" y="20169"/>
                  </a:lnTo>
                  <a:lnTo>
                    <a:pt x="18381" y="20081"/>
                  </a:lnTo>
                  <a:lnTo>
                    <a:pt x="18219" y="19953"/>
                  </a:lnTo>
                  <a:lnTo>
                    <a:pt x="18023" y="19692"/>
                  </a:lnTo>
                  <a:lnTo>
                    <a:pt x="17924" y="19476"/>
                  </a:lnTo>
                  <a:lnTo>
                    <a:pt x="17633" y="19343"/>
                  </a:lnTo>
                  <a:lnTo>
                    <a:pt x="17242" y="19864"/>
                  </a:lnTo>
                  <a:lnTo>
                    <a:pt x="16884" y="19736"/>
                  </a:lnTo>
                  <a:lnTo>
                    <a:pt x="16622" y="19736"/>
                  </a:lnTo>
                  <a:lnTo>
                    <a:pt x="16265" y="19776"/>
                  </a:lnTo>
                  <a:lnTo>
                    <a:pt x="16006" y="19692"/>
                  </a:lnTo>
                  <a:lnTo>
                    <a:pt x="18835" y="14313"/>
                  </a:lnTo>
                  <a:lnTo>
                    <a:pt x="18739" y="13792"/>
                  </a:lnTo>
                  <a:lnTo>
                    <a:pt x="18414" y="14092"/>
                  </a:lnTo>
                  <a:lnTo>
                    <a:pt x="18414" y="13748"/>
                  </a:lnTo>
                  <a:lnTo>
                    <a:pt x="18186" y="13792"/>
                  </a:lnTo>
                  <a:lnTo>
                    <a:pt x="18152" y="13531"/>
                  </a:lnTo>
                  <a:lnTo>
                    <a:pt x="18086" y="13271"/>
                  </a:lnTo>
                  <a:lnTo>
                    <a:pt x="17762" y="13487"/>
                  </a:lnTo>
                  <a:lnTo>
                    <a:pt x="17566" y="13399"/>
                  </a:lnTo>
                  <a:lnTo>
                    <a:pt x="17762" y="13182"/>
                  </a:lnTo>
                  <a:lnTo>
                    <a:pt x="17566" y="13099"/>
                  </a:lnTo>
                  <a:lnTo>
                    <a:pt x="17338" y="13226"/>
                  </a:lnTo>
                  <a:lnTo>
                    <a:pt x="17175" y="12877"/>
                  </a:lnTo>
                  <a:lnTo>
                    <a:pt x="17013" y="13010"/>
                  </a:lnTo>
                  <a:lnTo>
                    <a:pt x="16784" y="12794"/>
                  </a:lnTo>
                  <a:lnTo>
                    <a:pt x="16722" y="13099"/>
                  </a:lnTo>
                  <a:lnTo>
                    <a:pt x="16460" y="13054"/>
                  </a:lnTo>
                  <a:lnTo>
                    <a:pt x="16427" y="12750"/>
                  </a:lnTo>
                  <a:lnTo>
                    <a:pt x="16331" y="12489"/>
                  </a:lnTo>
                  <a:lnTo>
                    <a:pt x="16036" y="12445"/>
                  </a:lnTo>
                  <a:lnTo>
                    <a:pt x="15840" y="12228"/>
                  </a:lnTo>
                  <a:lnTo>
                    <a:pt x="15616" y="12273"/>
                  </a:lnTo>
                  <a:lnTo>
                    <a:pt x="15582" y="12056"/>
                  </a:lnTo>
                  <a:lnTo>
                    <a:pt x="15354" y="11840"/>
                  </a:lnTo>
                  <a:lnTo>
                    <a:pt x="15125" y="11968"/>
                  </a:lnTo>
                  <a:lnTo>
                    <a:pt x="14867" y="11796"/>
                  </a:lnTo>
                  <a:lnTo>
                    <a:pt x="14900" y="12228"/>
                  </a:lnTo>
                  <a:lnTo>
                    <a:pt x="14572" y="12140"/>
                  </a:lnTo>
                  <a:lnTo>
                    <a:pt x="14314" y="12101"/>
                  </a:lnTo>
                  <a:lnTo>
                    <a:pt x="14281" y="12361"/>
                  </a:lnTo>
                  <a:lnTo>
                    <a:pt x="14181" y="12661"/>
                  </a:lnTo>
                  <a:lnTo>
                    <a:pt x="13923" y="12750"/>
                  </a:lnTo>
                  <a:lnTo>
                    <a:pt x="13761" y="12661"/>
                  </a:lnTo>
                  <a:lnTo>
                    <a:pt x="13466" y="12794"/>
                  </a:lnTo>
                  <a:lnTo>
                    <a:pt x="13270" y="12838"/>
                  </a:lnTo>
                  <a:lnTo>
                    <a:pt x="13046" y="12577"/>
                  </a:lnTo>
                  <a:lnTo>
                    <a:pt x="12913" y="12228"/>
                  </a:lnTo>
                  <a:lnTo>
                    <a:pt x="12784" y="12750"/>
                  </a:lnTo>
                  <a:lnTo>
                    <a:pt x="12684" y="12184"/>
                  </a:lnTo>
                  <a:lnTo>
                    <a:pt x="12360" y="12101"/>
                  </a:lnTo>
                  <a:lnTo>
                    <a:pt x="12197" y="11968"/>
                  </a:lnTo>
                  <a:lnTo>
                    <a:pt x="11807" y="12056"/>
                  </a:lnTo>
                  <a:lnTo>
                    <a:pt x="11773" y="11707"/>
                  </a:lnTo>
                  <a:lnTo>
                    <a:pt x="11549" y="11840"/>
                  </a:lnTo>
                  <a:lnTo>
                    <a:pt x="11320" y="11924"/>
                  </a:lnTo>
                  <a:lnTo>
                    <a:pt x="11220" y="12273"/>
                  </a:lnTo>
                  <a:lnTo>
                    <a:pt x="11191" y="12533"/>
                  </a:lnTo>
                  <a:lnTo>
                    <a:pt x="10995" y="12617"/>
                  </a:lnTo>
                  <a:lnTo>
                    <a:pt x="10962" y="12838"/>
                  </a:lnTo>
                  <a:lnTo>
                    <a:pt x="10700" y="12838"/>
                  </a:lnTo>
                  <a:lnTo>
                    <a:pt x="10376" y="12750"/>
                  </a:lnTo>
                  <a:lnTo>
                    <a:pt x="10147" y="13010"/>
                  </a:lnTo>
                  <a:lnTo>
                    <a:pt x="9919" y="13354"/>
                  </a:lnTo>
                  <a:lnTo>
                    <a:pt x="9723" y="13315"/>
                  </a:lnTo>
                  <a:lnTo>
                    <a:pt x="9465" y="13443"/>
                  </a:lnTo>
                  <a:lnTo>
                    <a:pt x="9203" y="13531"/>
                  </a:lnTo>
                  <a:lnTo>
                    <a:pt x="8975" y="13354"/>
                  </a:lnTo>
                  <a:lnTo>
                    <a:pt x="8650" y="13315"/>
                  </a:lnTo>
                  <a:lnTo>
                    <a:pt x="8359" y="13399"/>
                  </a:lnTo>
                  <a:lnTo>
                    <a:pt x="8130" y="13271"/>
                  </a:lnTo>
                  <a:lnTo>
                    <a:pt x="7935" y="13138"/>
                  </a:lnTo>
                  <a:lnTo>
                    <a:pt x="7806" y="13399"/>
                  </a:lnTo>
                  <a:lnTo>
                    <a:pt x="7644" y="13615"/>
                  </a:lnTo>
                  <a:lnTo>
                    <a:pt x="7511" y="13271"/>
                  </a:lnTo>
                  <a:lnTo>
                    <a:pt x="7415" y="13531"/>
                  </a:lnTo>
                  <a:lnTo>
                    <a:pt x="6991" y="13576"/>
                  </a:lnTo>
                  <a:lnTo>
                    <a:pt x="6633" y="13659"/>
                  </a:lnTo>
                  <a:lnTo>
                    <a:pt x="6504" y="13399"/>
                  </a:lnTo>
                  <a:lnTo>
                    <a:pt x="6504" y="13226"/>
                  </a:lnTo>
                  <a:lnTo>
                    <a:pt x="6309" y="13138"/>
                  </a:lnTo>
                  <a:lnTo>
                    <a:pt x="6014" y="13138"/>
                  </a:lnTo>
                  <a:lnTo>
                    <a:pt x="5723" y="13010"/>
                  </a:lnTo>
                  <a:lnTo>
                    <a:pt x="5627" y="12838"/>
                  </a:lnTo>
                  <a:lnTo>
                    <a:pt x="5498" y="12489"/>
                  </a:lnTo>
                  <a:lnTo>
                    <a:pt x="5689" y="12400"/>
                  </a:lnTo>
                  <a:lnTo>
                    <a:pt x="5789" y="12184"/>
                  </a:lnTo>
                  <a:lnTo>
                    <a:pt x="5984" y="12012"/>
                  </a:lnTo>
                  <a:lnTo>
                    <a:pt x="5819" y="11796"/>
                  </a:lnTo>
                  <a:lnTo>
                    <a:pt x="5951" y="11663"/>
                  </a:lnTo>
                  <a:lnTo>
                    <a:pt x="5756" y="11402"/>
                  </a:lnTo>
                  <a:lnTo>
                    <a:pt x="5789" y="11102"/>
                  </a:lnTo>
                  <a:lnTo>
                    <a:pt x="5789" y="10842"/>
                  </a:lnTo>
                  <a:lnTo>
                    <a:pt x="5594" y="10753"/>
                  </a:lnTo>
                  <a:lnTo>
                    <a:pt x="5594" y="10493"/>
                  </a:lnTo>
                  <a:lnTo>
                    <a:pt x="5369" y="10537"/>
                  </a:lnTo>
                  <a:lnTo>
                    <a:pt x="5335" y="10232"/>
                  </a:lnTo>
                  <a:lnTo>
                    <a:pt x="5240" y="10493"/>
                  </a:lnTo>
                  <a:lnTo>
                    <a:pt x="5044" y="10365"/>
                  </a:lnTo>
                  <a:lnTo>
                    <a:pt x="4882" y="10537"/>
                  </a:lnTo>
                  <a:lnTo>
                    <a:pt x="4587" y="10537"/>
                  </a:lnTo>
                  <a:lnTo>
                    <a:pt x="4392" y="10448"/>
                  </a:lnTo>
                  <a:lnTo>
                    <a:pt x="4229" y="10188"/>
                  </a:lnTo>
                  <a:lnTo>
                    <a:pt x="4034" y="10188"/>
                  </a:lnTo>
                  <a:lnTo>
                    <a:pt x="3872" y="9927"/>
                  </a:lnTo>
                  <a:lnTo>
                    <a:pt x="3938" y="9627"/>
                  </a:lnTo>
                  <a:lnTo>
                    <a:pt x="4196" y="9411"/>
                  </a:lnTo>
                  <a:lnTo>
                    <a:pt x="3967" y="9322"/>
                  </a:lnTo>
                  <a:lnTo>
                    <a:pt x="4133" y="9062"/>
                  </a:lnTo>
                  <a:lnTo>
                    <a:pt x="3905" y="8890"/>
                  </a:lnTo>
                  <a:lnTo>
                    <a:pt x="3743" y="8713"/>
                  </a:lnTo>
                  <a:lnTo>
                    <a:pt x="3805" y="8541"/>
                  </a:lnTo>
                  <a:lnTo>
                    <a:pt x="3610" y="8369"/>
                  </a:lnTo>
                  <a:lnTo>
                    <a:pt x="3580" y="8108"/>
                  </a:lnTo>
                  <a:lnTo>
                    <a:pt x="3352" y="7892"/>
                  </a:lnTo>
                  <a:lnTo>
                    <a:pt x="3219" y="7759"/>
                  </a:lnTo>
                  <a:lnTo>
                    <a:pt x="2441" y="7680"/>
                  </a:lnTo>
                  <a:lnTo>
                    <a:pt x="2279" y="7547"/>
                  </a:lnTo>
                  <a:lnTo>
                    <a:pt x="2146" y="7243"/>
                  </a:lnTo>
                  <a:lnTo>
                    <a:pt x="2050" y="6982"/>
                  </a:lnTo>
                  <a:lnTo>
                    <a:pt x="1855" y="7159"/>
                  </a:lnTo>
                  <a:lnTo>
                    <a:pt x="1659" y="7071"/>
                  </a:lnTo>
                  <a:lnTo>
                    <a:pt x="1560" y="6810"/>
                  </a:lnTo>
                  <a:lnTo>
                    <a:pt x="1202" y="6638"/>
                  </a:lnTo>
                  <a:lnTo>
                    <a:pt x="944" y="6549"/>
                  </a:lnTo>
                  <a:lnTo>
                    <a:pt x="715" y="6638"/>
                  </a:lnTo>
                  <a:lnTo>
                    <a:pt x="520" y="6421"/>
                  </a:lnTo>
                  <a:lnTo>
                    <a:pt x="553" y="6161"/>
                  </a:lnTo>
                  <a:lnTo>
                    <a:pt x="454" y="5945"/>
                  </a:lnTo>
                  <a:lnTo>
                    <a:pt x="586" y="5728"/>
                  </a:lnTo>
                  <a:lnTo>
                    <a:pt x="454" y="5468"/>
                  </a:lnTo>
                  <a:lnTo>
                    <a:pt x="291" y="5335"/>
                  </a:lnTo>
                  <a:lnTo>
                    <a:pt x="0" y="5119"/>
                  </a:lnTo>
                  <a:lnTo>
                    <a:pt x="229" y="4902"/>
                  </a:lnTo>
                  <a:lnTo>
                    <a:pt x="195" y="4642"/>
                  </a:lnTo>
                  <a:lnTo>
                    <a:pt x="0" y="4209"/>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sp>
          <p:nvSpPr>
            <p:cNvPr id="794" name="Freeform 31"/>
            <p:cNvSpPr/>
            <p:nvPr/>
          </p:nvSpPr>
          <p:spPr>
            <a:xfrm>
              <a:off x="965509" y="395890"/>
              <a:ext cx="153488" cy="191392"/>
            </a:xfrm>
            <a:custGeom>
              <a:avLst/>
              <a:gdLst/>
              <a:ahLst/>
              <a:cxnLst>
                <a:cxn ang="0">
                  <a:pos x="wd2" y="hd2"/>
                </a:cxn>
                <a:cxn ang="5400000">
                  <a:pos x="wd2" y="hd2"/>
                </a:cxn>
                <a:cxn ang="10800000">
                  <a:pos x="wd2" y="hd2"/>
                </a:cxn>
                <a:cxn ang="16200000">
                  <a:pos x="wd2" y="hd2"/>
                </a:cxn>
              </a:cxnLst>
              <a:rect l="0" t="0" r="r" b="b"/>
              <a:pathLst>
                <a:path w="21600" h="21600" extrusionOk="0">
                  <a:moveTo>
                    <a:pt x="19219" y="0"/>
                  </a:moveTo>
                  <a:lnTo>
                    <a:pt x="16267" y="0"/>
                  </a:lnTo>
                  <a:lnTo>
                    <a:pt x="12712" y="484"/>
                  </a:lnTo>
                  <a:lnTo>
                    <a:pt x="10632" y="1883"/>
                  </a:lnTo>
                  <a:lnTo>
                    <a:pt x="8888" y="3309"/>
                  </a:lnTo>
                  <a:lnTo>
                    <a:pt x="7111" y="3793"/>
                  </a:lnTo>
                  <a:lnTo>
                    <a:pt x="6507" y="4734"/>
                  </a:lnTo>
                  <a:lnTo>
                    <a:pt x="4125" y="5461"/>
                  </a:lnTo>
                  <a:lnTo>
                    <a:pt x="1476" y="5703"/>
                  </a:lnTo>
                  <a:lnTo>
                    <a:pt x="302" y="7128"/>
                  </a:lnTo>
                  <a:lnTo>
                    <a:pt x="0" y="8769"/>
                  </a:lnTo>
                  <a:lnTo>
                    <a:pt x="302" y="10437"/>
                  </a:lnTo>
                  <a:lnTo>
                    <a:pt x="570" y="12105"/>
                  </a:lnTo>
                  <a:lnTo>
                    <a:pt x="302" y="13772"/>
                  </a:lnTo>
                  <a:lnTo>
                    <a:pt x="1778" y="14714"/>
                  </a:lnTo>
                  <a:lnTo>
                    <a:pt x="2080" y="16139"/>
                  </a:lnTo>
                  <a:lnTo>
                    <a:pt x="4125" y="16139"/>
                  </a:lnTo>
                  <a:lnTo>
                    <a:pt x="5903" y="17081"/>
                  </a:lnTo>
                  <a:lnTo>
                    <a:pt x="6205" y="18507"/>
                  </a:lnTo>
                  <a:lnTo>
                    <a:pt x="8586" y="18265"/>
                  </a:lnTo>
                  <a:lnTo>
                    <a:pt x="11236" y="18749"/>
                  </a:lnTo>
                  <a:lnTo>
                    <a:pt x="12712" y="19233"/>
                  </a:lnTo>
                  <a:lnTo>
                    <a:pt x="14489" y="21600"/>
                  </a:lnTo>
                  <a:lnTo>
                    <a:pt x="15965" y="20659"/>
                  </a:lnTo>
                  <a:lnTo>
                    <a:pt x="16871" y="18991"/>
                  </a:lnTo>
                  <a:lnTo>
                    <a:pt x="17441" y="17807"/>
                  </a:lnTo>
                  <a:lnTo>
                    <a:pt x="18347" y="15897"/>
                  </a:lnTo>
                  <a:lnTo>
                    <a:pt x="18648" y="14472"/>
                  </a:lnTo>
                  <a:lnTo>
                    <a:pt x="20124" y="12804"/>
                  </a:lnTo>
                  <a:lnTo>
                    <a:pt x="20996" y="11378"/>
                  </a:lnTo>
                  <a:lnTo>
                    <a:pt x="20996" y="9495"/>
                  </a:lnTo>
                  <a:lnTo>
                    <a:pt x="20426" y="8070"/>
                  </a:lnTo>
                  <a:lnTo>
                    <a:pt x="21600" y="6402"/>
                  </a:lnTo>
                  <a:lnTo>
                    <a:pt x="20728" y="4734"/>
                  </a:lnTo>
                  <a:lnTo>
                    <a:pt x="20728" y="1883"/>
                  </a:lnTo>
                  <a:lnTo>
                    <a:pt x="19219" y="0"/>
                  </a:lnTo>
                </a:path>
              </a:pathLst>
            </a:custGeom>
            <a:solidFill>
              <a:srgbClr val="FFFFFF"/>
            </a:solidFill>
            <a:ln w="3175" cap="flat">
              <a:solidFill>
                <a:srgbClr val="000000"/>
              </a:solidFill>
              <a:prstDash val="solid"/>
              <a:round/>
            </a:ln>
            <a:effectLst/>
          </p:spPr>
          <p:txBody>
            <a:bodyPr wrap="square" lIns="45718" tIns="45718" rIns="45718" bIns="45718" numCol="1" anchor="ctr">
              <a:noAutofit/>
            </a:bodyPr>
            <a:lstStyle/>
            <a:p>
              <a:pPr defTabSz="383515">
                <a:lnSpc>
                  <a:spcPct val="93000"/>
                </a:lnSpc>
                <a:defRPr sz="1500">
                  <a:latin typeface="Arial"/>
                  <a:ea typeface="Arial"/>
                  <a:cs typeface="Arial"/>
                  <a:sym typeface="Arial"/>
                </a:defRPr>
              </a:pPr>
              <a:endParaRPr/>
            </a:p>
          </p:txBody>
        </p:sp>
      </p:grpSp>
      <p:graphicFrame>
        <p:nvGraphicFramePr>
          <p:cNvPr id="796" name="Tabla"/>
          <p:cNvGraphicFramePr/>
          <p:nvPr/>
        </p:nvGraphicFramePr>
        <p:xfrm>
          <a:off x="941346" y="1265749"/>
          <a:ext cx="2908765" cy="5120640"/>
        </p:xfrm>
        <a:graphic>
          <a:graphicData uri="http://schemas.openxmlformats.org/drawingml/2006/table">
            <a:tbl>
              <a:tblPr bandRow="1">
                <a:tableStyleId>{4C3C2611-4C71-4FC5-86AE-919BDF0F9419}</a:tableStyleId>
              </a:tblPr>
              <a:tblGrid>
                <a:gridCol w="1219665">
                  <a:extLst>
                    <a:ext uri="{9D8B030D-6E8A-4147-A177-3AD203B41FA5}">
                      <a16:colId xmlns:a16="http://schemas.microsoft.com/office/drawing/2014/main" val="20000"/>
                    </a:ext>
                  </a:extLst>
                </a:gridCol>
                <a:gridCol w="1689100">
                  <a:extLst>
                    <a:ext uri="{9D8B030D-6E8A-4147-A177-3AD203B41FA5}">
                      <a16:colId xmlns:a16="http://schemas.microsoft.com/office/drawing/2014/main" val="20001"/>
                    </a:ext>
                  </a:extLst>
                </a:gridCol>
              </a:tblGrid>
              <a:tr h="146967">
                <a:tc rowSpan="5">
                  <a:txBody>
                    <a:bodyPr/>
                    <a:lstStyle/>
                    <a:p>
                      <a:pPr algn="ctr" defTabSz="457200">
                        <a:defRPr sz="1800"/>
                      </a:pPr>
                      <a:r>
                        <a:rPr sz="1200" b="1">
                          <a:latin typeface="+mj-lt"/>
                          <a:ea typeface="+mj-ea"/>
                          <a:cs typeface="+mj-cs"/>
                        </a:rPr>
                        <a:t>ANTIOQUIA</a:t>
                      </a:r>
                    </a:p>
                  </a:txBody>
                  <a:tcPr marL="0" marR="0" marT="0" marB="0" anchor="ctr" horzOverflow="overflow">
                    <a:solidFill>
                      <a:srgbClr val="D4E2CE"/>
                    </a:solidFill>
                  </a:tcPr>
                </a:tc>
                <a:tc>
                  <a:txBody>
                    <a:bodyPr/>
                    <a:lstStyle/>
                    <a:p>
                      <a:pPr algn="l" defTabSz="457200">
                        <a:defRPr sz="1800"/>
                      </a:pPr>
                      <a:r>
                        <a:rPr sz="1200">
                          <a:latin typeface="+mj-lt"/>
                          <a:ea typeface="+mj-ea"/>
                          <a:cs typeface="+mj-cs"/>
                        </a:rPr>
                        <a:t>ANORÍ</a:t>
                      </a:r>
                    </a:p>
                  </a:txBody>
                  <a:tcPr marL="0" marR="0" marT="0" marB="0" anchor="ctr" horzOverflow="overflow">
                    <a:solidFill>
                      <a:srgbClr val="D4E2CE"/>
                    </a:solidFill>
                  </a:tcPr>
                </a:tc>
                <a:extLst>
                  <a:ext uri="{0D108BD9-81ED-4DB2-BD59-A6C34878D82A}">
                    <a16:rowId xmlns:a16="http://schemas.microsoft.com/office/drawing/2014/main" val="10000"/>
                  </a:ext>
                </a:extLst>
              </a:tr>
              <a:tr h="177800">
                <a:tc vMerge="1">
                  <a:txBody>
                    <a:bodyPr/>
                    <a:lstStyle/>
                    <a:p>
                      <a:endParaRPr lang="en-US"/>
                    </a:p>
                  </a:txBody>
                  <a:tcPr/>
                </a:tc>
                <a:tc>
                  <a:txBody>
                    <a:bodyPr/>
                    <a:lstStyle/>
                    <a:p>
                      <a:pPr algn="l" defTabSz="457200">
                        <a:defRPr sz="1800"/>
                      </a:pPr>
                      <a:r>
                        <a:rPr sz="1200">
                          <a:latin typeface="+mj-lt"/>
                          <a:ea typeface="+mj-ea"/>
                          <a:cs typeface="+mj-cs"/>
                        </a:rPr>
                        <a:t>BRICEÑO</a:t>
                      </a:r>
                    </a:p>
                  </a:txBody>
                  <a:tcPr marL="0" marR="0" marT="0" marB="0" anchor="ctr" horzOverflow="overflow">
                    <a:solidFill>
                      <a:srgbClr val="EBF1E8"/>
                    </a:solidFill>
                  </a:tcPr>
                </a:tc>
                <a:extLst>
                  <a:ext uri="{0D108BD9-81ED-4DB2-BD59-A6C34878D82A}">
                    <a16:rowId xmlns:a16="http://schemas.microsoft.com/office/drawing/2014/main" val="10001"/>
                  </a:ext>
                </a:extLst>
              </a:tr>
              <a:tr h="177800">
                <a:tc vMerge="1">
                  <a:txBody>
                    <a:bodyPr/>
                    <a:lstStyle/>
                    <a:p>
                      <a:endParaRPr lang="en-US"/>
                    </a:p>
                  </a:txBody>
                  <a:tcPr/>
                </a:tc>
                <a:tc>
                  <a:txBody>
                    <a:bodyPr/>
                    <a:lstStyle/>
                    <a:p>
                      <a:pPr algn="l" defTabSz="457200">
                        <a:defRPr sz="1800"/>
                      </a:pPr>
                      <a:r>
                        <a:rPr sz="1200">
                          <a:latin typeface="+mj-lt"/>
                          <a:ea typeface="+mj-ea"/>
                          <a:cs typeface="+mj-cs"/>
                        </a:rPr>
                        <a:t>CACERES</a:t>
                      </a:r>
                    </a:p>
                  </a:txBody>
                  <a:tcPr marL="0" marR="0" marT="0" marB="0" anchor="ctr" horzOverflow="overflow">
                    <a:solidFill>
                      <a:srgbClr val="D4E2CE"/>
                    </a:solidFill>
                  </a:tcPr>
                </a:tc>
                <a:extLst>
                  <a:ext uri="{0D108BD9-81ED-4DB2-BD59-A6C34878D82A}">
                    <a16:rowId xmlns:a16="http://schemas.microsoft.com/office/drawing/2014/main" val="10002"/>
                  </a:ext>
                </a:extLst>
              </a:tr>
              <a:tr h="177800">
                <a:tc vMerge="1">
                  <a:txBody>
                    <a:bodyPr/>
                    <a:lstStyle/>
                    <a:p>
                      <a:endParaRPr lang="en-US"/>
                    </a:p>
                  </a:txBody>
                  <a:tcPr/>
                </a:tc>
                <a:tc>
                  <a:txBody>
                    <a:bodyPr/>
                    <a:lstStyle/>
                    <a:p>
                      <a:pPr algn="l" defTabSz="457200">
                        <a:defRPr sz="1800"/>
                      </a:pPr>
                      <a:r>
                        <a:rPr sz="1200">
                          <a:latin typeface="+mj-lt"/>
                          <a:ea typeface="+mj-ea"/>
                          <a:cs typeface="+mj-cs"/>
                        </a:rPr>
                        <a:t>ITUANGO</a:t>
                      </a:r>
                    </a:p>
                  </a:txBody>
                  <a:tcPr marL="0" marR="0" marT="0" marB="0" anchor="ctr" horzOverflow="overflow">
                    <a:solidFill>
                      <a:srgbClr val="EBF1E8"/>
                    </a:solidFill>
                  </a:tcPr>
                </a:tc>
                <a:extLst>
                  <a:ext uri="{0D108BD9-81ED-4DB2-BD59-A6C34878D82A}">
                    <a16:rowId xmlns:a16="http://schemas.microsoft.com/office/drawing/2014/main" val="10003"/>
                  </a:ext>
                </a:extLst>
              </a:tr>
              <a:tr h="177800">
                <a:tc vMerge="1">
                  <a:txBody>
                    <a:bodyPr/>
                    <a:lstStyle/>
                    <a:p>
                      <a:endParaRPr lang="en-US"/>
                    </a:p>
                  </a:txBody>
                  <a:tcPr/>
                </a:tc>
                <a:tc>
                  <a:txBody>
                    <a:bodyPr/>
                    <a:lstStyle/>
                    <a:p>
                      <a:pPr algn="l" defTabSz="457200">
                        <a:defRPr sz="1800"/>
                      </a:pPr>
                      <a:r>
                        <a:rPr sz="1200">
                          <a:latin typeface="+mj-lt"/>
                          <a:ea typeface="+mj-ea"/>
                          <a:cs typeface="+mj-cs"/>
                        </a:rPr>
                        <a:t>TARAZA</a:t>
                      </a:r>
                    </a:p>
                  </a:txBody>
                  <a:tcPr marL="0" marR="0" marT="0" marB="0" anchor="ctr" horzOverflow="overflow">
                    <a:solidFill>
                      <a:srgbClr val="D4E2CE"/>
                    </a:solidFill>
                  </a:tcPr>
                </a:tc>
                <a:extLst>
                  <a:ext uri="{0D108BD9-81ED-4DB2-BD59-A6C34878D82A}">
                    <a16:rowId xmlns:a16="http://schemas.microsoft.com/office/drawing/2014/main" val="10004"/>
                  </a:ext>
                </a:extLst>
              </a:tr>
              <a:tr h="146967">
                <a:tc>
                  <a:txBody>
                    <a:bodyPr/>
                    <a:lstStyle/>
                    <a:p>
                      <a:pPr algn="ctr" defTabSz="457200">
                        <a:defRPr sz="1800"/>
                      </a:pPr>
                      <a:r>
                        <a:rPr sz="1200" b="1">
                          <a:latin typeface="+mj-lt"/>
                          <a:ea typeface="+mj-ea"/>
                          <a:cs typeface="+mj-cs"/>
                        </a:rPr>
                        <a:t>ARAUCA</a:t>
                      </a:r>
                    </a:p>
                  </a:txBody>
                  <a:tcPr marL="0" marR="0" marT="0" marB="0" anchor="ctr" horzOverflow="overflow">
                    <a:solidFill>
                      <a:srgbClr val="EBF1E8"/>
                    </a:solidFill>
                  </a:tcPr>
                </a:tc>
                <a:tc>
                  <a:txBody>
                    <a:bodyPr/>
                    <a:lstStyle/>
                    <a:p>
                      <a:pPr algn="l" defTabSz="457200">
                        <a:defRPr sz="1800"/>
                      </a:pPr>
                      <a:r>
                        <a:rPr sz="1200">
                          <a:latin typeface="+mj-lt"/>
                          <a:ea typeface="+mj-ea"/>
                          <a:cs typeface="+mj-cs"/>
                        </a:rPr>
                        <a:t>ARAUQUITA</a:t>
                      </a:r>
                    </a:p>
                  </a:txBody>
                  <a:tcPr marL="0" marR="0" marT="0" marB="0" anchor="ctr" horzOverflow="overflow">
                    <a:solidFill>
                      <a:srgbClr val="EBF1E8"/>
                    </a:solidFill>
                  </a:tcPr>
                </a:tc>
                <a:extLst>
                  <a:ext uri="{0D108BD9-81ED-4DB2-BD59-A6C34878D82A}">
                    <a16:rowId xmlns:a16="http://schemas.microsoft.com/office/drawing/2014/main" val="10005"/>
                  </a:ext>
                </a:extLst>
              </a:tr>
              <a:tr h="146967">
                <a:tc rowSpan="3">
                  <a:txBody>
                    <a:bodyPr/>
                    <a:lstStyle/>
                    <a:p>
                      <a:pPr algn="ctr" defTabSz="457200">
                        <a:defRPr sz="1800"/>
                      </a:pPr>
                      <a:r>
                        <a:rPr sz="1200" b="1">
                          <a:latin typeface="+mj-lt"/>
                          <a:ea typeface="+mj-ea"/>
                          <a:cs typeface="+mj-cs"/>
                        </a:rPr>
                        <a:t>BOLÍVAR</a:t>
                      </a:r>
                    </a:p>
                  </a:txBody>
                  <a:tcPr marL="0" marR="0" marT="0" marB="0" anchor="ctr" horzOverflow="overflow">
                    <a:solidFill>
                      <a:srgbClr val="D4E2CE"/>
                    </a:solidFill>
                  </a:tcPr>
                </a:tc>
                <a:tc>
                  <a:txBody>
                    <a:bodyPr/>
                    <a:lstStyle/>
                    <a:p>
                      <a:pPr algn="l" defTabSz="457200">
                        <a:defRPr sz="1800"/>
                      </a:pPr>
                      <a:r>
                        <a:rPr sz="1200">
                          <a:latin typeface="+mj-lt"/>
                          <a:ea typeface="+mj-ea"/>
                          <a:cs typeface="+mj-cs"/>
                        </a:rPr>
                        <a:t>CANTAGALLO</a:t>
                      </a:r>
                    </a:p>
                  </a:txBody>
                  <a:tcPr marL="0" marR="0" marT="0" marB="0" anchor="ctr" horzOverflow="overflow">
                    <a:solidFill>
                      <a:srgbClr val="D4E2CE"/>
                    </a:solidFill>
                  </a:tcPr>
                </a:tc>
                <a:extLst>
                  <a:ext uri="{0D108BD9-81ED-4DB2-BD59-A6C34878D82A}">
                    <a16:rowId xmlns:a16="http://schemas.microsoft.com/office/drawing/2014/main" val="10006"/>
                  </a:ext>
                </a:extLst>
              </a:tr>
              <a:tr h="177800">
                <a:tc vMerge="1">
                  <a:txBody>
                    <a:bodyPr/>
                    <a:lstStyle/>
                    <a:p>
                      <a:endParaRPr lang="en-US"/>
                    </a:p>
                  </a:txBody>
                  <a:tcPr/>
                </a:tc>
                <a:tc>
                  <a:txBody>
                    <a:bodyPr/>
                    <a:lstStyle/>
                    <a:p>
                      <a:pPr algn="l" defTabSz="457200">
                        <a:defRPr sz="1800"/>
                      </a:pPr>
                      <a:r>
                        <a:rPr sz="1200">
                          <a:latin typeface="+mj-lt"/>
                          <a:ea typeface="+mj-ea"/>
                          <a:cs typeface="+mj-cs"/>
                        </a:rPr>
                        <a:t>SAN PABLO</a:t>
                      </a:r>
                    </a:p>
                  </a:txBody>
                  <a:tcPr marL="0" marR="0" marT="0" marB="0" anchor="ctr" horzOverflow="overflow">
                    <a:solidFill>
                      <a:srgbClr val="EBF1E8"/>
                    </a:solidFill>
                  </a:tcPr>
                </a:tc>
                <a:extLst>
                  <a:ext uri="{0D108BD9-81ED-4DB2-BD59-A6C34878D82A}">
                    <a16:rowId xmlns:a16="http://schemas.microsoft.com/office/drawing/2014/main" val="10007"/>
                  </a:ext>
                </a:extLst>
              </a:tr>
              <a:tr h="177800">
                <a:tc vMerge="1">
                  <a:txBody>
                    <a:bodyPr/>
                    <a:lstStyle/>
                    <a:p>
                      <a:endParaRPr lang="en-US"/>
                    </a:p>
                  </a:txBody>
                  <a:tcPr/>
                </a:tc>
                <a:tc>
                  <a:txBody>
                    <a:bodyPr/>
                    <a:lstStyle/>
                    <a:p>
                      <a:pPr algn="l" defTabSz="457200">
                        <a:defRPr sz="1800"/>
                      </a:pPr>
                      <a:r>
                        <a:rPr sz="1200">
                          <a:latin typeface="+mj-lt"/>
                          <a:ea typeface="+mj-ea"/>
                          <a:cs typeface="+mj-cs"/>
                        </a:rPr>
                        <a:t>SANTA ROSA DEL SUR</a:t>
                      </a:r>
                    </a:p>
                  </a:txBody>
                  <a:tcPr marL="0" marR="0" marT="0" marB="0" anchor="ctr" horzOverflow="overflow">
                    <a:solidFill>
                      <a:srgbClr val="D4E2CE"/>
                    </a:solidFill>
                  </a:tcPr>
                </a:tc>
                <a:extLst>
                  <a:ext uri="{0D108BD9-81ED-4DB2-BD59-A6C34878D82A}">
                    <a16:rowId xmlns:a16="http://schemas.microsoft.com/office/drawing/2014/main" val="10008"/>
                  </a:ext>
                </a:extLst>
              </a:tr>
              <a:tr h="146967">
                <a:tc rowSpan="9">
                  <a:txBody>
                    <a:bodyPr/>
                    <a:lstStyle/>
                    <a:p>
                      <a:pPr algn="ctr" defTabSz="457200">
                        <a:defRPr sz="1800"/>
                      </a:pPr>
                      <a:r>
                        <a:rPr sz="1200" b="1">
                          <a:latin typeface="+mj-lt"/>
                          <a:ea typeface="+mj-ea"/>
                          <a:cs typeface="+mj-cs"/>
                        </a:rPr>
                        <a:t>CAQUETÁ</a:t>
                      </a:r>
                    </a:p>
                  </a:txBody>
                  <a:tcPr marL="0" marR="0" marT="0" marB="0" anchor="ctr" horzOverflow="overflow">
                    <a:solidFill>
                      <a:srgbClr val="EBF1E8"/>
                    </a:solidFill>
                  </a:tcPr>
                </a:tc>
                <a:tc>
                  <a:txBody>
                    <a:bodyPr/>
                    <a:lstStyle/>
                    <a:p>
                      <a:pPr algn="l" defTabSz="457200">
                        <a:defRPr sz="1800"/>
                      </a:pPr>
                      <a:r>
                        <a:rPr sz="1200">
                          <a:latin typeface="+mj-lt"/>
                          <a:ea typeface="+mj-ea"/>
                          <a:cs typeface="+mj-cs"/>
                        </a:rPr>
                        <a:t>BELÉN DE LOS ANDAQUÍES</a:t>
                      </a:r>
                    </a:p>
                  </a:txBody>
                  <a:tcPr marL="0" marR="0" marT="0" marB="0" anchor="ctr" horzOverflow="overflow">
                    <a:solidFill>
                      <a:srgbClr val="EBF1E8"/>
                    </a:solidFill>
                  </a:tcPr>
                </a:tc>
                <a:extLst>
                  <a:ext uri="{0D108BD9-81ED-4DB2-BD59-A6C34878D82A}">
                    <a16:rowId xmlns:a16="http://schemas.microsoft.com/office/drawing/2014/main" val="10009"/>
                  </a:ext>
                </a:extLst>
              </a:tr>
              <a:tr h="177800">
                <a:tc vMerge="1">
                  <a:txBody>
                    <a:bodyPr/>
                    <a:lstStyle/>
                    <a:p>
                      <a:endParaRPr lang="en-US"/>
                    </a:p>
                  </a:txBody>
                  <a:tcPr/>
                </a:tc>
                <a:tc>
                  <a:txBody>
                    <a:bodyPr/>
                    <a:lstStyle/>
                    <a:p>
                      <a:pPr algn="l" defTabSz="457200">
                        <a:defRPr sz="1800"/>
                      </a:pPr>
                      <a:r>
                        <a:rPr sz="1200">
                          <a:latin typeface="+mj-lt"/>
                          <a:ea typeface="+mj-ea"/>
                          <a:cs typeface="+mj-cs"/>
                        </a:rPr>
                        <a:t>CARTAGENA DEL CHAIRÁ</a:t>
                      </a:r>
                    </a:p>
                  </a:txBody>
                  <a:tcPr marL="0" marR="0" marT="0" marB="0" anchor="ctr" horzOverflow="overflow">
                    <a:solidFill>
                      <a:srgbClr val="D4E2CE"/>
                    </a:solidFill>
                  </a:tcPr>
                </a:tc>
                <a:extLst>
                  <a:ext uri="{0D108BD9-81ED-4DB2-BD59-A6C34878D82A}">
                    <a16:rowId xmlns:a16="http://schemas.microsoft.com/office/drawing/2014/main" val="10010"/>
                  </a:ext>
                </a:extLst>
              </a:tr>
              <a:tr h="177800">
                <a:tc vMerge="1">
                  <a:txBody>
                    <a:bodyPr/>
                    <a:lstStyle/>
                    <a:p>
                      <a:endParaRPr lang="en-US"/>
                    </a:p>
                  </a:txBody>
                  <a:tcPr/>
                </a:tc>
                <a:tc>
                  <a:txBody>
                    <a:bodyPr/>
                    <a:lstStyle/>
                    <a:p>
                      <a:pPr algn="l" defTabSz="457200">
                        <a:defRPr sz="1800"/>
                      </a:pPr>
                      <a:r>
                        <a:rPr sz="1200">
                          <a:latin typeface="+mj-lt"/>
                          <a:ea typeface="+mj-ea"/>
                          <a:cs typeface="+mj-cs"/>
                        </a:rPr>
                        <a:t>CURRILLO</a:t>
                      </a:r>
                    </a:p>
                  </a:txBody>
                  <a:tcPr marL="0" marR="0" marT="0" marB="0" anchor="ctr" horzOverflow="overflow">
                    <a:solidFill>
                      <a:srgbClr val="EBF1E8"/>
                    </a:solidFill>
                  </a:tcPr>
                </a:tc>
                <a:extLst>
                  <a:ext uri="{0D108BD9-81ED-4DB2-BD59-A6C34878D82A}">
                    <a16:rowId xmlns:a16="http://schemas.microsoft.com/office/drawing/2014/main" val="10011"/>
                  </a:ext>
                </a:extLst>
              </a:tr>
              <a:tr h="177800">
                <a:tc vMerge="1">
                  <a:txBody>
                    <a:bodyPr/>
                    <a:lstStyle/>
                    <a:p>
                      <a:endParaRPr lang="en-US"/>
                    </a:p>
                  </a:txBody>
                  <a:tcPr/>
                </a:tc>
                <a:tc>
                  <a:txBody>
                    <a:bodyPr/>
                    <a:lstStyle/>
                    <a:p>
                      <a:pPr algn="l" defTabSz="457200">
                        <a:defRPr sz="1800"/>
                      </a:pPr>
                      <a:r>
                        <a:rPr sz="1200">
                          <a:latin typeface="+mj-lt"/>
                          <a:ea typeface="+mj-ea"/>
                          <a:cs typeface="+mj-cs"/>
                        </a:rPr>
                        <a:t>EL DONCELLO</a:t>
                      </a:r>
                    </a:p>
                  </a:txBody>
                  <a:tcPr marL="0" marR="0" marT="0" marB="0" anchor="ctr" horzOverflow="overflow">
                    <a:solidFill>
                      <a:srgbClr val="D4E2CE"/>
                    </a:solidFill>
                  </a:tcPr>
                </a:tc>
                <a:extLst>
                  <a:ext uri="{0D108BD9-81ED-4DB2-BD59-A6C34878D82A}">
                    <a16:rowId xmlns:a16="http://schemas.microsoft.com/office/drawing/2014/main" val="10012"/>
                  </a:ext>
                </a:extLst>
              </a:tr>
              <a:tr h="177800">
                <a:tc vMerge="1">
                  <a:txBody>
                    <a:bodyPr/>
                    <a:lstStyle/>
                    <a:p>
                      <a:endParaRPr lang="en-US"/>
                    </a:p>
                  </a:txBody>
                  <a:tcPr/>
                </a:tc>
                <a:tc>
                  <a:txBody>
                    <a:bodyPr/>
                    <a:lstStyle/>
                    <a:p>
                      <a:pPr algn="l" defTabSz="457200">
                        <a:defRPr sz="1800"/>
                      </a:pPr>
                      <a:r>
                        <a:rPr sz="1200">
                          <a:latin typeface="+mj-lt"/>
                          <a:ea typeface="+mj-ea"/>
                          <a:cs typeface="+mj-cs"/>
                        </a:rPr>
                        <a:t>EL PAUJIL</a:t>
                      </a:r>
                    </a:p>
                  </a:txBody>
                  <a:tcPr marL="0" marR="0" marT="0" marB="0" anchor="ctr" horzOverflow="overflow">
                    <a:solidFill>
                      <a:srgbClr val="EBF1E8"/>
                    </a:solidFill>
                  </a:tcPr>
                </a:tc>
                <a:extLst>
                  <a:ext uri="{0D108BD9-81ED-4DB2-BD59-A6C34878D82A}">
                    <a16:rowId xmlns:a16="http://schemas.microsoft.com/office/drawing/2014/main" val="10013"/>
                  </a:ext>
                </a:extLst>
              </a:tr>
              <a:tr h="177800">
                <a:tc vMerge="1">
                  <a:txBody>
                    <a:bodyPr/>
                    <a:lstStyle/>
                    <a:p>
                      <a:endParaRPr lang="en-US"/>
                    </a:p>
                  </a:txBody>
                  <a:tcPr/>
                </a:tc>
                <a:tc>
                  <a:txBody>
                    <a:bodyPr/>
                    <a:lstStyle/>
                    <a:p>
                      <a:pPr algn="l" defTabSz="457200">
                        <a:defRPr sz="1800"/>
                      </a:pPr>
                      <a:r>
                        <a:rPr sz="1200">
                          <a:latin typeface="+mj-lt"/>
                          <a:ea typeface="+mj-ea"/>
                          <a:cs typeface="+mj-cs"/>
                        </a:rPr>
                        <a:t>LA MONTAÑITA</a:t>
                      </a:r>
                    </a:p>
                  </a:txBody>
                  <a:tcPr marL="0" marR="0" marT="0" marB="0" anchor="ctr" horzOverflow="overflow">
                    <a:solidFill>
                      <a:srgbClr val="D4E2CE"/>
                    </a:solidFill>
                  </a:tcPr>
                </a:tc>
                <a:extLst>
                  <a:ext uri="{0D108BD9-81ED-4DB2-BD59-A6C34878D82A}">
                    <a16:rowId xmlns:a16="http://schemas.microsoft.com/office/drawing/2014/main" val="10014"/>
                  </a:ext>
                </a:extLst>
              </a:tr>
              <a:tr h="177800">
                <a:tc vMerge="1">
                  <a:txBody>
                    <a:bodyPr/>
                    <a:lstStyle/>
                    <a:p>
                      <a:endParaRPr lang="en-US"/>
                    </a:p>
                  </a:txBody>
                  <a:tcPr/>
                </a:tc>
                <a:tc>
                  <a:txBody>
                    <a:bodyPr/>
                    <a:lstStyle/>
                    <a:p>
                      <a:pPr algn="l" defTabSz="457200">
                        <a:defRPr sz="1800"/>
                      </a:pPr>
                      <a:r>
                        <a:rPr sz="1200">
                          <a:latin typeface="+mj-lt"/>
                          <a:ea typeface="+mj-ea"/>
                          <a:cs typeface="+mj-cs"/>
                        </a:rPr>
                        <a:t>PUERTO RICO</a:t>
                      </a:r>
                    </a:p>
                  </a:txBody>
                  <a:tcPr marL="0" marR="0" marT="0" marB="0" anchor="ctr" horzOverflow="overflow">
                    <a:solidFill>
                      <a:srgbClr val="EBF1E8"/>
                    </a:solidFill>
                  </a:tcPr>
                </a:tc>
                <a:extLst>
                  <a:ext uri="{0D108BD9-81ED-4DB2-BD59-A6C34878D82A}">
                    <a16:rowId xmlns:a16="http://schemas.microsoft.com/office/drawing/2014/main" val="10015"/>
                  </a:ext>
                </a:extLst>
              </a:tr>
              <a:tr h="177800">
                <a:tc vMerge="1">
                  <a:txBody>
                    <a:bodyPr/>
                    <a:lstStyle/>
                    <a:p>
                      <a:endParaRPr lang="en-US"/>
                    </a:p>
                  </a:txBody>
                  <a:tcPr/>
                </a:tc>
                <a:tc>
                  <a:txBody>
                    <a:bodyPr/>
                    <a:lstStyle/>
                    <a:p>
                      <a:pPr algn="l" defTabSz="457200">
                        <a:defRPr sz="1800"/>
                      </a:pPr>
                      <a:r>
                        <a:rPr sz="1200">
                          <a:latin typeface="+mj-lt"/>
                          <a:ea typeface="+mj-ea"/>
                          <a:cs typeface="+mj-cs"/>
                        </a:rPr>
                        <a:t>SAN JOSÉ DEL FRAGUA</a:t>
                      </a:r>
                    </a:p>
                  </a:txBody>
                  <a:tcPr marL="0" marR="0" marT="0" marB="0" anchor="ctr" horzOverflow="overflow">
                    <a:solidFill>
                      <a:srgbClr val="D4E2CE"/>
                    </a:solidFill>
                  </a:tcPr>
                </a:tc>
                <a:extLst>
                  <a:ext uri="{0D108BD9-81ED-4DB2-BD59-A6C34878D82A}">
                    <a16:rowId xmlns:a16="http://schemas.microsoft.com/office/drawing/2014/main" val="10016"/>
                  </a:ext>
                </a:extLst>
              </a:tr>
              <a:tr h="177800">
                <a:tc vMerge="1">
                  <a:txBody>
                    <a:bodyPr/>
                    <a:lstStyle/>
                    <a:p>
                      <a:endParaRPr lang="en-US"/>
                    </a:p>
                  </a:txBody>
                  <a:tcPr/>
                </a:tc>
                <a:tc>
                  <a:txBody>
                    <a:bodyPr/>
                    <a:lstStyle/>
                    <a:p>
                      <a:pPr algn="l" defTabSz="457200">
                        <a:defRPr sz="1800"/>
                      </a:pPr>
                      <a:r>
                        <a:rPr sz="1200">
                          <a:latin typeface="+mj-lt"/>
                          <a:ea typeface="+mj-ea"/>
                          <a:cs typeface="+mj-cs"/>
                        </a:rPr>
                        <a:t>SAN VICENTE DEL CAGUÁN</a:t>
                      </a:r>
                    </a:p>
                  </a:txBody>
                  <a:tcPr marL="0" marR="0" marT="0" marB="0" anchor="ctr" horzOverflow="overflow">
                    <a:solidFill>
                      <a:srgbClr val="EBF1E8"/>
                    </a:solidFill>
                  </a:tcPr>
                </a:tc>
                <a:extLst>
                  <a:ext uri="{0D108BD9-81ED-4DB2-BD59-A6C34878D82A}">
                    <a16:rowId xmlns:a16="http://schemas.microsoft.com/office/drawing/2014/main" val="10017"/>
                  </a:ext>
                </a:extLst>
              </a:tr>
              <a:tr h="146967">
                <a:tc rowSpan="5">
                  <a:txBody>
                    <a:bodyPr/>
                    <a:lstStyle/>
                    <a:p>
                      <a:pPr algn="ctr" defTabSz="457200">
                        <a:defRPr sz="1800"/>
                      </a:pPr>
                      <a:r>
                        <a:rPr sz="1200" b="1">
                          <a:latin typeface="+mj-lt"/>
                          <a:ea typeface="+mj-ea"/>
                          <a:cs typeface="+mj-cs"/>
                        </a:rPr>
                        <a:t>CAUCA</a:t>
                      </a:r>
                    </a:p>
                  </a:txBody>
                  <a:tcPr marL="0" marR="0" marT="0" marB="0" anchor="ctr" horzOverflow="overflow">
                    <a:solidFill>
                      <a:srgbClr val="D4E2CE"/>
                    </a:solidFill>
                  </a:tcPr>
                </a:tc>
                <a:tc>
                  <a:txBody>
                    <a:bodyPr/>
                    <a:lstStyle/>
                    <a:p>
                      <a:pPr algn="l" defTabSz="457200">
                        <a:defRPr sz="1800"/>
                      </a:pPr>
                      <a:r>
                        <a:rPr sz="1200">
                          <a:latin typeface="+mj-lt"/>
                          <a:ea typeface="+mj-ea"/>
                          <a:cs typeface="+mj-cs"/>
                        </a:rPr>
                        <a:t>EL TAMBO</a:t>
                      </a:r>
                    </a:p>
                  </a:txBody>
                  <a:tcPr marL="0" marR="0" marT="0" marB="0" anchor="ctr" horzOverflow="overflow">
                    <a:solidFill>
                      <a:srgbClr val="D4E2CE"/>
                    </a:solidFill>
                  </a:tcPr>
                </a:tc>
                <a:extLst>
                  <a:ext uri="{0D108BD9-81ED-4DB2-BD59-A6C34878D82A}">
                    <a16:rowId xmlns:a16="http://schemas.microsoft.com/office/drawing/2014/main" val="10018"/>
                  </a:ext>
                </a:extLst>
              </a:tr>
              <a:tr h="177800">
                <a:tc vMerge="1">
                  <a:txBody>
                    <a:bodyPr/>
                    <a:lstStyle/>
                    <a:p>
                      <a:endParaRPr lang="en-US"/>
                    </a:p>
                  </a:txBody>
                  <a:tcPr/>
                </a:tc>
                <a:tc>
                  <a:txBody>
                    <a:bodyPr/>
                    <a:lstStyle/>
                    <a:p>
                      <a:pPr algn="l" defTabSz="457200">
                        <a:defRPr sz="1800"/>
                      </a:pPr>
                      <a:r>
                        <a:rPr sz="1200">
                          <a:latin typeface="+mj-lt"/>
                          <a:ea typeface="+mj-ea"/>
                          <a:cs typeface="+mj-cs"/>
                        </a:rPr>
                        <a:t>JAMBALO</a:t>
                      </a:r>
                    </a:p>
                  </a:txBody>
                  <a:tcPr marL="0" marR="0" marT="0" marB="0" anchor="ctr" horzOverflow="overflow">
                    <a:solidFill>
                      <a:srgbClr val="EBF1E8"/>
                    </a:solidFill>
                  </a:tcPr>
                </a:tc>
                <a:extLst>
                  <a:ext uri="{0D108BD9-81ED-4DB2-BD59-A6C34878D82A}">
                    <a16:rowId xmlns:a16="http://schemas.microsoft.com/office/drawing/2014/main" val="10019"/>
                  </a:ext>
                </a:extLst>
              </a:tr>
              <a:tr h="177800">
                <a:tc vMerge="1">
                  <a:txBody>
                    <a:bodyPr/>
                    <a:lstStyle/>
                    <a:p>
                      <a:endParaRPr lang="en-US"/>
                    </a:p>
                  </a:txBody>
                  <a:tcPr/>
                </a:tc>
                <a:tc>
                  <a:txBody>
                    <a:bodyPr/>
                    <a:lstStyle/>
                    <a:p>
                      <a:pPr algn="l" defTabSz="457200">
                        <a:defRPr sz="1800"/>
                      </a:pPr>
                      <a:r>
                        <a:rPr sz="1200">
                          <a:latin typeface="+mj-lt"/>
                          <a:ea typeface="+mj-ea"/>
                          <a:cs typeface="+mj-cs"/>
                        </a:rPr>
                        <a:t>MIRANDA</a:t>
                      </a:r>
                    </a:p>
                  </a:txBody>
                  <a:tcPr marL="0" marR="0" marT="0" marB="0" anchor="ctr" horzOverflow="overflow">
                    <a:solidFill>
                      <a:srgbClr val="D4E2CE"/>
                    </a:solidFill>
                  </a:tcPr>
                </a:tc>
                <a:extLst>
                  <a:ext uri="{0D108BD9-81ED-4DB2-BD59-A6C34878D82A}">
                    <a16:rowId xmlns:a16="http://schemas.microsoft.com/office/drawing/2014/main" val="10020"/>
                  </a:ext>
                </a:extLst>
              </a:tr>
              <a:tr h="177800">
                <a:tc vMerge="1">
                  <a:txBody>
                    <a:bodyPr/>
                    <a:lstStyle/>
                    <a:p>
                      <a:endParaRPr lang="en-US"/>
                    </a:p>
                  </a:txBody>
                  <a:tcPr/>
                </a:tc>
                <a:tc>
                  <a:txBody>
                    <a:bodyPr/>
                    <a:lstStyle/>
                    <a:p>
                      <a:pPr algn="l" defTabSz="457200">
                        <a:defRPr sz="1800"/>
                      </a:pPr>
                      <a:r>
                        <a:rPr sz="1200">
                          <a:latin typeface="+mj-lt"/>
                          <a:ea typeface="+mj-ea"/>
                          <a:cs typeface="+mj-cs"/>
                        </a:rPr>
                        <a:t>PIAMONTE</a:t>
                      </a:r>
                    </a:p>
                  </a:txBody>
                  <a:tcPr marL="0" marR="0" marT="0" marB="0" anchor="ctr" horzOverflow="overflow">
                    <a:solidFill>
                      <a:srgbClr val="EBF1E8"/>
                    </a:solidFill>
                  </a:tcPr>
                </a:tc>
                <a:extLst>
                  <a:ext uri="{0D108BD9-81ED-4DB2-BD59-A6C34878D82A}">
                    <a16:rowId xmlns:a16="http://schemas.microsoft.com/office/drawing/2014/main" val="10021"/>
                  </a:ext>
                </a:extLst>
              </a:tr>
              <a:tr h="177800">
                <a:tc vMerge="1">
                  <a:txBody>
                    <a:bodyPr/>
                    <a:lstStyle/>
                    <a:p>
                      <a:endParaRPr lang="en-US"/>
                    </a:p>
                  </a:txBody>
                  <a:tcPr/>
                </a:tc>
                <a:tc>
                  <a:txBody>
                    <a:bodyPr/>
                    <a:lstStyle/>
                    <a:p>
                      <a:pPr algn="l" defTabSz="457200">
                        <a:defRPr sz="1800"/>
                      </a:pPr>
                      <a:r>
                        <a:rPr sz="1200">
                          <a:latin typeface="+mj-lt"/>
                          <a:ea typeface="+mj-ea"/>
                          <a:cs typeface="+mj-cs"/>
                        </a:rPr>
                        <a:t>ROSAS</a:t>
                      </a:r>
                    </a:p>
                  </a:txBody>
                  <a:tcPr marL="0" marR="0" marT="0" marB="0" anchor="ctr" horzOverflow="overflow">
                    <a:solidFill>
                      <a:srgbClr val="D4E2CE"/>
                    </a:solidFill>
                  </a:tcPr>
                </a:tc>
                <a:extLst>
                  <a:ext uri="{0D108BD9-81ED-4DB2-BD59-A6C34878D82A}">
                    <a16:rowId xmlns:a16="http://schemas.microsoft.com/office/drawing/2014/main" val="10022"/>
                  </a:ext>
                </a:extLst>
              </a:tr>
              <a:tr h="146967">
                <a:tc rowSpan="4">
                  <a:txBody>
                    <a:bodyPr/>
                    <a:lstStyle/>
                    <a:p>
                      <a:pPr algn="ctr" defTabSz="457200">
                        <a:defRPr sz="1800"/>
                      </a:pPr>
                      <a:r>
                        <a:rPr sz="1200" b="1">
                          <a:latin typeface="+mj-lt"/>
                          <a:ea typeface="+mj-ea"/>
                          <a:cs typeface="+mj-cs"/>
                        </a:rPr>
                        <a:t>CÓRDOBA</a:t>
                      </a:r>
                    </a:p>
                  </a:txBody>
                  <a:tcPr marL="0" marR="0" marT="0" marB="0" anchor="ctr" horzOverflow="overflow">
                    <a:solidFill>
                      <a:srgbClr val="EBF1E8"/>
                    </a:solidFill>
                  </a:tcPr>
                </a:tc>
                <a:tc>
                  <a:txBody>
                    <a:bodyPr/>
                    <a:lstStyle/>
                    <a:p>
                      <a:pPr algn="l" defTabSz="457200">
                        <a:defRPr sz="1800"/>
                      </a:pPr>
                      <a:r>
                        <a:rPr sz="1200">
                          <a:latin typeface="+mj-lt"/>
                          <a:ea typeface="+mj-ea"/>
                          <a:cs typeface="+mj-cs"/>
                        </a:rPr>
                        <a:t>MONTELÍBANO</a:t>
                      </a:r>
                    </a:p>
                  </a:txBody>
                  <a:tcPr marL="0" marR="0" marT="0" marB="0" anchor="ctr" horzOverflow="overflow">
                    <a:solidFill>
                      <a:srgbClr val="EBF1E8"/>
                    </a:solidFill>
                  </a:tcPr>
                </a:tc>
                <a:extLst>
                  <a:ext uri="{0D108BD9-81ED-4DB2-BD59-A6C34878D82A}">
                    <a16:rowId xmlns:a16="http://schemas.microsoft.com/office/drawing/2014/main" val="10023"/>
                  </a:ext>
                </a:extLst>
              </a:tr>
              <a:tr h="177800">
                <a:tc vMerge="1">
                  <a:txBody>
                    <a:bodyPr/>
                    <a:lstStyle/>
                    <a:p>
                      <a:endParaRPr lang="en-US"/>
                    </a:p>
                  </a:txBody>
                  <a:tcPr/>
                </a:tc>
                <a:tc>
                  <a:txBody>
                    <a:bodyPr/>
                    <a:lstStyle/>
                    <a:p>
                      <a:pPr algn="l" defTabSz="457200">
                        <a:defRPr sz="1800"/>
                      </a:pPr>
                      <a:r>
                        <a:rPr sz="1200">
                          <a:latin typeface="+mj-lt"/>
                          <a:ea typeface="+mj-ea"/>
                          <a:cs typeface="+mj-cs"/>
                        </a:rPr>
                        <a:t>PUERTO LIBERTADOR</a:t>
                      </a:r>
                    </a:p>
                  </a:txBody>
                  <a:tcPr marL="0" marR="0" marT="0" marB="0" anchor="ctr" horzOverflow="overflow">
                    <a:solidFill>
                      <a:srgbClr val="D4E2CE"/>
                    </a:solidFill>
                  </a:tcPr>
                </a:tc>
                <a:extLst>
                  <a:ext uri="{0D108BD9-81ED-4DB2-BD59-A6C34878D82A}">
                    <a16:rowId xmlns:a16="http://schemas.microsoft.com/office/drawing/2014/main" val="10024"/>
                  </a:ext>
                </a:extLst>
              </a:tr>
              <a:tr h="177800">
                <a:tc vMerge="1">
                  <a:txBody>
                    <a:bodyPr/>
                    <a:lstStyle/>
                    <a:p>
                      <a:endParaRPr lang="en-US"/>
                    </a:p>
                  </a:txBody>
                  <a:tcPr/>
                </a:tc>
                <a:tc>
                  <a:txBody>
                    <a:bodyPr/>
                    <a:lstStyle/>
                    <a:p>
                      <a:pPr algn="l" defTabSz="457200">
                        <a:defRPr sz="1800"/>
                      </a:pPr>
                      <a:r>
                        <a:rPr sz="1200">
                          <a:latin typeface="+mj-lt"/>
                          <a:ea typeface="+mj-ea"/>
                          <a:cs typeface="+mj-cs"/>
                        </a:rPr>
                        <a:t>SAN JOSÉ DE URE</a:t>
                      </a:r>
                    </a:p>
                  </a:txBody>
                  <a:tcPr marL="0" marR="0" marT="0" marB="0" anchor="ctr" horzOverflow="overflow">
                    <a:solidFill>
                      <a:srgbClr val="EBF1E8"/>
                    </a:solidFill>
                  </a:tcPr>
                </a:tc>
                <a:extLst>
                  <a:ext uri="{0D108BD9-81ED-4DB2-BD59-A6C34878D82A}">
                    <a16:rowId xmlns:a16="http://schemas.microsoft.com/office/drawing/2014/main" val="10025"/>
                  </a:ext>
                </a:extLst>
              </a:tr>
              <a:tr h="177800">
                <a:tc vMerge="1">
                  <a:txBody>
                    <a:bodyPr/>
                    <a:lstStyle/>
                    <a:p>
                      <a:endParaRPr lang="en-US"/>
                    </a:p>
                  </a:txBody>
                  <a:tcPr/>
                </a:tc>
                <a:tc>
                  <a:txBody>
                    <a:bodyPr/>
                    <a:lstStyle/>
                    <a:p>
                      <a:pPr algn="l" defTabSz="457200">
                        <a:defRPr sz="1800"/>
                      </a:pPr>
                      <a:r>
                        <a:rPr sz="1200">
                          <a:latin typeface="+mj-lt"/>
                          <a:ea typeface="+mj-ea"/>
                          <a:cs typeface="+mj-cs"/>
                        </a:rPr>
                        <a:t>TIERRALTA</a:t>
                      </a:r>
                    </a:p>
                  </a:txBody>
                  <a:tcPr marL="0" marR="0" marT="0" marB="0" anchor="ctr" horzOverflow="overflow">
                    <a:solidFill>
                      <a:srgbClr val="D4E2CE"/>
                    </a:solidFill>
                  </a:tcPr>
                </a:tc>
                <a:extLst>
                  <a:ext uri="{0D108BD9-81ED-4DB2-BD59-A6C34878D82A}">
                    <a16:rowId xmlns:a16="http://schemas.microsoft.com/office/drawing/2014/main" val="10026"/>
                  </a:ext>
                </a:extLst>
              </a:tr>
              <a:tr h="146967">
                <a:tc>
                  <a:txBody>
                    <a:bodyPr/>
                    <a:lstStyle/>
                    <a:p>
                      <a:pPr algn="ctr" defTabSz="457200">
                        <a:defRPr sz="1800"/>
                      </a:pPr>
                      <a:r>
                        <a:rPr sz="1200" b="1">
                          <a:latin typeface="+mj-lt"/>
                          <a:ea typeface="+mj-ea"/>
                          <a:cs typeface="+mj-cs"/>
                        </a:rPr>
                        <a:t>GUAINÍA</a:t>
                      </a:r>
                    </a:p>
                  </a:txBody>
                  <a:tcPr marL="0" marR="0" marT="0" marB="0" anchor="ctr" horzOverflow="overflow">
                    <a:solidFill>
                      <a:srgbClr val="EBF1E8"/>
                    </a:solidFill>
                  </a:tcPr>
                </a:tc>
                <a:tc>
                  <a:txBody>
                    <a:bodyPr/>
                    <a:lstStyle/>
                    <a:p>
                      <a:pPr algn="l" defTabSz="457200">
                        <a:defRPr sz="1800"/>
                      </a:pPr>
                      <a:r>
                        <a:rPr sz="1200">
                          <a:latin typeface="+mj-lt"/>
                          <a:ea typeface="+mj-ea"/>
                          <a:cs typeface="+mj-cs"/>
                        </a:rPr>
                        <a:t>BARRANCO MINAS</a:t>
                      </a:r>
                    </a:p>
                  </a:txBody>
                  <a:tcPr marL="0" marR="0" marT="0" marB="0" anchor="ctr" horzOverflow="overflow">
                    <a:solidFill>
                      <a:srgbClr val="EBF1E8"/>
                    </a:solidFill>
                  </a:tcPr>
                </a:tc>
                <a:extLst>
                  <a:ext uri="{0D108BD9-81ED-4DB2-BD59-A6C34878D82A}">
                    <a16:rowId xmlns:a16="http://schemas.microsoft.com/office/drawing/2014/main" val="10027"/>
                  </a:ext>
                </a:extLst>
              </a:tr>
            </a:tbl>
          </a:graphicData>
        </a:graphic>
      </p:graphicFrame>
      <p:graphicFrame>
        <p:nvGraphicFramePr>
          <p:cNvPr id="797" name="Tabla"/>
          <p:cNvGraphicFramePr/>
          <p:nvPr/>
        </p:nvGraphicFramePr>
        <p:xfrm>
          <a:off x="4184250" y="1259399"/>
          <a:ext cx="2908765" cy="5249827"/>
        </p:xfrm>
        <a:graphic>
          <a:graphicData uri="http://schemas.openxmlformats.org/drawingml/2006/table">
            <a:tbl>
              <a:tblPr bandRow="1">
                <a:tableStyleId>{4C3C2611-4C71-4FC5-86AE-919BDF0F9419}</a:tableStyleId>
              </a:tblPr>
              <a:tblGrid>
                <a:gridCol w="1219665">
                  <a:extLst>
                    <a:ext uri="{9D8B030D-6E8A-4147-A177-3AD203B41FA5}">
                      <a16:colId xmlns:a16="http://schemas.microsoft.com/office/drawing/2014/main" val="20000"/>
                    </a:ext>
                  </a:extLst>
                </a:gridCol>
                <a:gridCol w="1689100">
                  <a:extLst>
                    <a:ext uri="{9D8B030D-6E8A-4147-A177-3AD203B41FA5}">
                      <a16:colId xmlns:a16="http://schemas.microsoft.com/office/drawing/2014/main" val="20001"/>
                    </a:ext>
                  </a:extLst>
                </a:gridCol>
              </a:tblGrid>
              <a:tr h="146967">
                <a:tc rowSpan="7">
                  <a:txBody>
                    <a:bodyPr/>
                    <a:lstStyle/>
                    <a:p>
                      <a:pPr algn="ctr" defTabSz="457200">
                        <a:defRPr sz="1800"/>
                      </a:pPr>
                      <a:r>
                        <a:rPr sz="1200" b="1">
                          <a:latin typeface="+mj-lt"/>
                          <a:ea typeface="+mj-ea"/>
                          <a:cs typeface="+mj-cs"/>
                        </a:rPr>
                        <a:t>META</a:t>
                      </a:r>
                    </a:p>
                  </a:txBody>
                  <a:tcPr marL="0" marR="0" marT="0" marB="0" anchor="ctr" horzOverflow="overflow">
                    <a:solidFill>
                      <a:srgbClr val="D4E2CE"/>
                    </a:solidFill>
                  </a:tcPr>
                </a:tc>
                <a:tc>
                  <a:txBody>
                    <a:bodyPr/>
                    <a:lstStyle/>
                    <a:p>
                      <a:pPr algn="l" defTabSz="457200">
                        <a:defRPr sz="1800"/>
                      </a:pPr>
                      <a:r>
                        <a:rPr sz="1200">
                          <a:latin typeface="+mj-lt"/>
                          <a:ea typeface="+mj-ea"/>
                          <a:cs typeface="+mj-cs"/>
                        </a:rPr>
                        <a:t>LA MACARENA</a:t>
                      </a:r>
                    </a:p>
                  </a:txBody>
                  <a:tcPr marL="0" marR="0" marT="0" marB="0" anchor="ctr" horzOverflow="overflow">
                    <a:solidFill>
                      <a:srgbClr val="D4E2CE"/>
                    </a:solidFill>
                  </a:tcPr>
                </a:tc>
                <a:extLst>
                  <a:ext uri="{0D108BD9-81ED-4DB2-BD59-A6C34878D82A}">
                    <a16:rowId xmlns:a16="http://schemas.microsoft.com/office/drawing/2014/main" val="10000"/>
                  </a:ext>
                </a:extLst>
              </a:tr>
              <a:tr h="177800">
                <a:tc vMerge="1">
                  <a:txBody>
                    <a:bodyPr/>
                    <a:lstStyle/>
                    <a:p>
                      <a:endParaRPr lang="en-US"/>
                    </a:p>
                  </a:txBody>
                  <a:tcPr/>
                </a:tc>
                <a:tc>
                  <a:txBody>
                    <a:bodyPr/>
                    <a:lstStyle/>
                    <a:p>
                      <a:pPr algn="l" defTabSz="457200">
                        <a:defRPr sz="1800"/>
                      </a:pPr>
                      <a:r>
                        <a:rPr sz="1200">
                          <a:latin typeface="+mj-lt"/>
                          <a:ea typeface="+mj-ea"/>
                          <a:cs typeface="+mj-cs"/>
                        </a:rPr>
                        <a:t>MAPIRIPÁN</a:t>
                      </a:r>
                    </a:p>
                  </a:txBody>
                  <a:tcPr marL="0" marR="0" marT="0" marB="0" anchor="ctr" horzOverflow="overflow">
                    <a:solidFill>
                      <a:srgbClr val="EBF1E8"/>
                    </a:solidFill>
                  </a:tcPr>
                </a:tc>
                <a:extLst>
                  <a:ext uri="{0D108BD9-81ED-4DB2-BD59-A6C34878D82A}">
                    <a16:rowId xmlns:a16="http://schemas.microsoft.com/office/drawing/2014/main" val="10001"/>
                  </a:ext>
                </a:extLst>
              </a:tr>
              <a:tr h="177800">
                <a:tc vMerge="1">
                  <a:txBody>
                    <a:bodyPr/>
                    <a:lstStyle/>
                    <a:p>
                      <a:endParaRPr lang="en-US"/>
                    </a:p>
                  </a:txBody>
                  <a:tcPr/>
                </a:tc>
                <a:tc>
                  <a:txBody>
                    <a:bodyPr/>
                    <a:lstStyle/>
                    <a:p>
                      <a:pPr algn="l" defTabSz="457200">
                        <a:defRPr sz="1800"/>
                      </a:pPr>
                      <a:r>
                        <a:rPr sz="1200">
                          <a:latin typeface="+mj-lt"/>
                          <a:ea typeface="+mj-ea"/>
                          <a:cs typeface="+mj-cs"/>
                        </a:rPr>
                        <a:t>MESETAS</a:t>
                      </a:r>
                    </a:p>
                  </a:txBody>
                  <a:tcPr marL="0" marR="0" marT="0" marB="0" anchor="ctr" horzOverflow="overflow">
                    <a:solidFill>
                      <a:srgbClr val="D4E2CE"/>
                    </a:solidFill>
                  </a:tcPr>
                </a:tc>
                <a:extLst>
                  <a:ext uri="{0D108BD9-81ED-4DB2-BD59-A6C34878D82A}">
                    <a16:rowId xmlns:a16="http://schemas.microsoft.com/office/drawing/2014/main" val="10002"/>
                  </a:ext>
                </a:extLst>
              </a:tr>
              <a:tr h="177800">
                <a:tc vMerge="1">
                  <a:txBody>
                    <a:bodyPr/>
                    <a:lstStyle/>
                    <a:p>
                      <a:endParaRPr lang="en-US"/>
                    </a:p>
                  </a:txBody>
                  <a:tcPr/>
                </a:tc>
                <a:tc>
                  <a:txBody>
                    <a:bodyPr/>
                    <a:lstStyle/>
                    <a:p>
                      <a:pPr algn="l" defTabSz="457200">
                        <a:defRPr sz="1800"/>
                      </a:pPr>
                      <a:r>
                        <a:rPr sz="1200">
                          <a:latin typeface="+mj-lt"/>
                          <a:ea typeface="+mj-ea"/>
                          <a:cs typeface="+mj-cs"/>
                        </a:rPr>
                        <a:t>PUERTO CONCORDIA</a:t>
                      </a:r>
                    </a:p>
                  </a:txBody>
                  <a:tcPr marL="0" marR="0" marT="0" marB="0" anchor="ctr" horzOverflow="overflow">
                    <a:solidFill>
                      <a:srgbClr val="EBF1E8"/>
                    </a:solidFill>
                  </a:tcPr>
                </a:tc>
                <a:extLst>
                  <a:ext uri="{0D108BD9-81ED-4DB2-BD59-A6C34878D82A}">
                    <a16:rowId xmlns:a16="http://schemas.microsoft.com/office/drawing/2014/main" val="10003"/>
                  </a:ext>
                </a:extLst>
              </a:tr>
              <a:tr h="177800">
                <a:tc vMerge="1">
                  <a:txBody>
                    <a:bodyPr/>
                    <a:lstStyle/>
                    <a:p>
                      <a:endParaRPr lang="en-US"/>
                    </a:p>
                  </a:txBody>
                  <a:tcPr/>
                </a:tc>
                <a:tc>
                  <a:txBody>
                    <a:bodyPr/>
                    <a:lstStyle/>
                    <a:p>
                      <a:pPr algn="l" defTabSz="457200">
                        <a:defRPr sz="1800"/>
                      </a:pPr>
                      <a:r>
                        <a:rPr sz="1200">
                          <a:latin typeface="+mj-lt"/>
                          <a:ea typeface="+mj-ea"/>
                          <a:cs typeface="+mj-cs"/>
                        </a:rPr>
                        <a:t>PUERTO RICO</a:t>
                      </a:r>
                    </a:p>
                  </a:txBody>
                  <a:tcPr marL="0" marR="0" marT="0" marB="0" anchor="ctr" horzOverflow="overflow">
                    <a:solidFill>
                      <a:srgbClr val="D4E2CE"/>
                    </a:solidFill>
                  </a:tcPr>
                </a:tc>
                <a:extLst>
                  <a:ext uri="{0D108BD9-81ED-4DB2-BD59-A6C34878D82A}">
                    <a16:rowId xmlns:a16="http://schemas.microsoft.com/office/drawing/2014/main" val="10004"/>
                  </a:ext>
                </a:extLst>
              </a:tr>
              <a:tr h="177800">
                <a:tc vMerge="1">
                  <a:txBody>
                    <a:bodyPr/>
                    <a:lstStyle/>
                    <a:p>
                      <a:endParaRPr lang="en-US"/>
                    </a:p>
                  </a:txBody>
                  <a:tcPr/>
                </a:tc>
                <a:tc>
                  <a:txBody>
                    <a:bodyPr/>
                    <a:lstStyle/>
                    <a:p>
                      <a:pPr algn="l" defTabSz="457200">
                        <a:defRPr sz="1800"/>
                      </a:pPr>
                      <a:r>
                        <a:rPr sz="1200">
                          <a:latin typeface="+mj-lt"/>
                          <a:ea typeface="+mj-ea"/>
                          <a:cs typeface="+mj-cs"/>
                        </a:rPr>
                        <a:t>URIBE</a:t>
                      </a:r>
                    </a:p>
                  </a:txBody>
                  <a:tcPr marL="0" marR="0" marT="0" marB="0" anchor="ctr" horzOverflow="overflow">
                    <a:solidFill>
                      <a:srgbClr val="EBF1E8"/>
                    </a:solidFill>
                  </a:tcPr>
                </a:tc>
                <a:extLst>
                  <a:ext uri="{0D108BD9-81ED-4DB2-BD59-A6C34878D82A}">
                    <a16:rowId xmlns:a16="http://schemas.microsoft.com/office/drawing/2014/main" val="10005"/>
                  </a:ext>
                </a:extLst>
              </a:tr>
              <a:tr h="177800">
                <a:tc vMerge="1">
                  <a:txBody>
                    <a:bodyPr/>
                    <a:lstStyle/>
                    <a:p>
                      <a:endParaRPr lang="en-US"/>
                    </a:p>
                  </a:txBody>
                  <a:tcPr/>
                </a:tc>
                <a:tc>
                  <a:txBody>
                    <a:bodyPr/>
                    <a:lstStyle/>
                    <a:p>
                      <a:pPr algn="l" defTabSz="457200">
                        <a:defRPr sz="1800"/>
                      </a:pPr>
                      <a:r>
                        <a:rPr sz="1200">
                          <a:latin typeface="+mj-lt"/>
                          <a:ea typeface="+mj-ea"/>
                          <a:cs typeface="+mj-cs"/>
                        </a:rPr>
                        <a:t>VISTA HERMOSA</a:t>
                      </a:r>
                    </a:p>
                  </a:txBody>
                  <a:tcPr marL="0" marR="0" marT="0" marB="0" anchor="ctr" horzOverflow="overflow">
                    <a:solidFill>
                      <a:srgbClr val="D4E2CE"/>
                    </a:solidFill>
                  </a:tcPr>
                </a:tc>
                <a:extLst>
                  <a:ext uri="{0D108BD9-81ED-4DB2-BD59-A6C34878D82A}">
                    <a16:rowId xmlns:a16="http://schemas.microsoft.com/office/drawing/2014/main" val="10006"/>
                  </a:ext>
                </a:extLst>
              </a:tr>
              <a:tr h="146967">
                <a:tc rowSpan="2">
                  <a:txBody>
                    <a:bodyPr/>
                    <a:lstStyle/>
                    <a:p>
                      <a:pPr algn="ctr" defTabSz="457200">
                        <a:defRPr sz="1800"/>
                      </a:pPr>
                      <a:r>
                        <a:rPr sz="1200" b="1">
                          <a:latin typeface="+mj-lt"/>
                          <a:ea typeface="+mj-ea"/>
                          <a:cs typeface="+mj-cs"/>
                        </a:rPr>
                        <a:t>NARIÑO</a:t>
                      </a:r>
                    </a:p>
                  </a:txBody>
                  <a:tcPr marL="0" marR="0" marT="0" marB="0" anchor="ctr" horzOverflow="overflow">
                    <a:solidFill>
                      <a:srgbClr val="EBF1E8"/>
                    </a:solidFill>
                  </a:tcPr>
                </a:tc>
                <a:tc>
                  <a:txBody>
                    <a:bodyPr/>
                    <a:lstStyle/>
                    <a:p>
                      <a:pPr algn="l" defTabSz="457200">
                        <a:defRPr sz="1800"/>
                      </a:pPr>
                      <a:r>
                        <a:rPr sz="1200">
                          <a:latin typeface="+mj-lt"/>
                          <a:ea typeface="+mj-ea"/>
                          <a:cs typeface="+mj-cs"/>
                        </a:rPr>
                        <a:t>IPIALES</a:t>
                      </a:r>
                    </a:p>
                  </a:txBody>
                  <a:tcPr marL="0" marR="0" marT="0" marB="0" anchor="ctr" horzOverflow="overflow">
                    <a:solidFill>
                      <a:srgbClr val="EBF1E8"/>
                    </a:solidFill>
                  </a:tcPr>
                </a:tc>
                <a:extLst>
                  <a:ext uri="{0D108BD9-81ED-4DB2-BD59-A6C34878D82A}">
                    <a16:rowId xmlns:a16="http://schemas.microsoft.com/office/drawing/2014/main" val="10007"/>
                  </a:ext>
                </a:extLst>
              </a:tr>
              <a:tr h="177800">
                <a:tc vMerge="1">
                  <a:txBody>
                    <a:bodyPr/>
                    <a:lstStyle/>
                    <a:p>
                      <a:endParaRPr lang="en-US"/>
                    </a:p>
                  </a:txBody>
                  <a:tcPr/>
                </a:tc>
                <a:tc>
                  <a:txBody>
                    <a:bodyPr/>
                    <a:lstStyle/>
                    <a:p>
                      <a:pPr algn="l" defTabSz="457200">
                        <a:defRPr sz="1800"/>
                      </a:pPr>
                      <a:r>
                        <a:rPr sz="1200">
                          <a:latin typeface="+mj-lt"/>
                          <a:ea typeface="+mj-ea"/>
                          <a:cs typeface="+mj-cs"/>
                        </a:rPr>
                        <a:t>SAN ANDRES DE TUMACO</a:t>
                      </a:r>
                    </a:p>
                  </a:txBody>
                  <a:tcPr marL="0" marR="0" marT="0" marB="0" anchor="ctr" horzOverflow="overflow">
                    <a:solidFill>
                      <a:srgbClr val="D4E2CE"/>
                    </a:solidFill>
                  </a:tcPr>
                </a:tc>
                <a:extLst>
                  <a:ext uri="{0D108BD9-81ED-4DB2-BD59-A6C34878D82A}">
                    <a16:rowId xmlns:a16="http://schemas.microsoft.com/office/drawing/2014/main" val="10008"/>
                  </a:ext>
                </a:extLst>
              </a:tr>
              <a:tr h="312067">
                <a:tc rowSpan="2">
                  <a:txBody>
                    <a:bodyPr/>
                    <a:lstStyle/>
                    <a:p>
                      <a:pPr algn="ctr" defTabSz="457200">
                        <a:defRPr sz="1800"/>
                      </a:pPr>
                      <a:r>
                        <a:rPr sz="1200" b="1">
                          <a:latin typeface="+mj-lt"/>
                          <a:ea typeface="+mj-ea"/>
                          <a:cs typeface="+mj-cs"/>
                        </a:rPr>
                        <a:t>NORTE DE SANTANDER</a:t>
                      </a:r>
                    </a:p>
                  </a:txBody>
                  <a:tcPr marL="0" marR="0" marT="0" marB="0" anchor="ctr" horzOverflow="overflow">
                    <a:solidFill>
                      <a:srgbClr val="EBF1E8"/>
                    </a:solidFill>
                  </a:tcPr>
                </a:tc>
                <a:tc>
                  <a:txBody>
                    <a:bodyPr/>
                    <a:lstStyle/>
                    <a:p>
                      <a:pPr algn="l" defTabSz="457200">
                        <a:defRPr sz="1800"/>
                      </a:pPr>
                      <a:r>
                        <a:rPr sz="1200">
                          <a:latin typeface="+mj-lt"/>
                          <a:ea typeface="+mj-ea"/>
                          <a:cs typeface="+mj-cs"/>
                        </a:rPr>
                        <a:t>SARDINATA</a:t>
                      </a:r>
                    </a:p>
                  </a:txBody>
                  <a:tcPr marL="0" marR="0" marT="0" marB="0" anchor="ctr" horzOverflow="overflow">
                    <a:solidFill>
                      <a:srgbClr val="EBF1E8"/>
                    </a:solidFill>
                  </a:tcPr>
                </a:tc>
                <a:extLst>
                  <a:ext uri="{0D108BD9-81ED-4DB2-BD59-A6C34878D82A}">
                    <a16:rowId xmlns:a16="http://schemas.microsoft.com/office/drawing/2014/main" val="10009"/>
                  </a:ext>
                </a:extLst>
              </a:tr>
              <a:tr h="177800">
                <a:tc vMerge="1">
                  <a:txBody>
                    <a:bodyPr/>
                    <a:lstStyle/>
                    <a:p>
                      <a:endParaRPr lang="en-US"/>
                    </a:p>
                  </a:txBody>
                  <a:tcPr/>
                </a:tc>
                <a:tc>
                  <a:txBody>
                    <a:bodyPr/>
                    <a:lstStyle/>
                    <a:p>
                      <a:pPr algn="l" defTabSz="457200">
                        <a:defRPr sz="1800"/>
                      </a:pPr>
                      <a:r>
                        <a:rPr sz="1200">
                          <a:latin typeface="+mj-lt"/>
                          <a:ea typeface="+mj-ea"/>
                          <a:cs typeface="+mj-cs"/>
                        </a:rPr>
                        <a:t>TIBÚ</a:t>
                      </a:r>
                    </a:p>
                  </a:txBody>
                  <a:tcPr marL="0" marR="0" marT="0" marB="0" anchor="ctr" horzOverflow="overflow">
                    <a:solidFill>
                      <a:srgbClr val="D4E2CE"/>
                    </a:solidFill>
                  </a:tcPr>
                </a:tc>
                <a:extLst>
                  <a:ext uri="{0D108BD9-81ED-4DB2-BD59-A6C34878D82A}">
                    <a16:rowId xmlns:a16="http://schemas.microsoft.com/office/drawing/2014/main" val="10010"/>
                  </a:ext>
                </a:extLst>
              </a:tr>
              <a:tr h="146967">
                <a:tc rowSpan="9">
                  <a:txBody>
                    <a:bodyPr/>
                    <a:lstStyle/>
                    <a:p>
                      <a:pPr algn="ctr" defTabSz="457200">
                        <a:defRPr sz="1800"/>
                      </a:pPr>
                      <a:r>
                        <a:rPr sz="1200" b="1">
                          <a:latin typeface="+mj-lt"/>
                          <a:ea typeface="+mj-ea"/>
                          <a:cs typeface="+mj-cs"/>
                        </a:rPr>
                        <a:t>PUTUMAYO</a:t>
                      </a:r>
                    </a:p>
                  </a:txBody>
                  <a:tcPr marL="0" marR="0" marT="0" marB="0" anchor="ctr" horzOverflow="overflow">
                    <a:solidFill>
                      <a:srgbClr val="EBF1E8"/>
                    </a:solidFill>
                  </a:tcPr>
                </a:tc>
                <a:tc>
                  <a:txBody>
                    <a:bodyPr/>
                    <a:lstStyle/>
                    <a:p>
                      <a:pPr algn="l" defTabSz="457200">
                        <a:defRPr sz="1800"/>
                      </a:pPr>
                      <a:r>
                        <a:rPr sz="1200">
                          <a:latin typeface="+mj-lt"/>
                          <a:ea typeface="+mj-ea"/>
                          <a:cs typeface="+mj-cs"/>
                        </a:rPr>
                        <a:t>MOCOA</a:t>
                      </a:r>
                    </a:p>
                  </a:txBody>
                  <a:tcPr marL="0" marR="0" marT="0" marB="0" anchor="ctr" horzOverflow="overflow">
                    <a:solidFill>
                      <a:srgbClr val="EBF1E8"/>
                    </a:solidFill>
                  </a:tcPr>
                </a:tc>
                <a:extLst>
                  <a:ext uri="{0D108BD9-81ED-4DB2-BD59-A6C34878D82A}">
                    <a16:rowId xmlns:a16="http://schemas.microsoft.com/office/drawing/2014/main" val="10011"/>
                  </a:ext>
                </a:extLst>
              </a:tr>
              <a:tr h="177800">
                <a:tc vMerge="1">
                  <a:txBody>
                    <a:bodyPr/>
                    <a:lstStyle/>
                    <a:p>
                      <a:endParaRPr lang="en-US"/>
                    </a:p>
                  </a:txBody>
                  <a:tcPr/>
                </a:tc>
                <a:tc>
                  <a:txBody>
                    <a:bodyPr/>
                    <a:lstStyle/>
                    <a:p>
                      <a:pPr algn="l" defTabSz="457200">
                        <a:defRPr sz="1800"/>
                      </a:pPr>
                      <a:r>
                        <a:rPr sz="1200">
                          <a:latin typeface="+mj-lt"/>
                          <a:ea typeface="+mj-ea"/>
                          <a:cs typeface="+mj-cs"/>
                        </a:rPr>
                        <a:t>ORITO</a:t>
                      </a:r>
                    </a:p>
                  </a:txBody>
                  <a:tcPr marL="0" marR="0" marT="0" marB="0" anchor="ctr" horzOverflow="overflow">
                    <a:solidFill>
                      <a:srgbClr val="D4E2CE"/>
                    </a:solidFill>
                  </a:tcPr>
                </a:tc>
                <a:extLst>
                  <a:ext uri="{0D108BD9-81ED-4DB2-BD59-A6C34878D82A}">
                    <a16:rowId xmlns:a16="http://schemas.microsoft.com/office/drawing/2014/main" val="10012"/>
                  </a:ext>
                </a:extLst>
              </a:tr>
              <a:tr h="177800">
                <a:tc vMerge="1">
                  <a:txBody>
                    <a:bodyPr/>
                    <a:lstStyle/>
                    <a:p>
                      <a:endParaRPr lang="en-US"/>
                    </a:p>
                  </a:txBody>
                  <a:tcPr/>
                </a:tc>
                <a:tc>
                  <a:txBody>
                    <a:bodyPr/>
                    <a:lstStyle/>
                    <a:p>
                      <a:pPr algn="l" defTabSz="457200">
                        <a:defRPr sz="1800"/>
                      </a:pPr>
                      <a:r>
                        <a:rPr sz="1200">
                          <a:latin typeface="+mj-lt"/>
                          <a:ea typeface="+mj-ea"/>
                          <a:cs typeface="+mj-cs"/>
                        </a:rPr>
                        <a:t>PUERTO ASÍS</a:t>
                      </a:r>
                    </a:p>
                  </a:txBody>
                  <a:tcPr marL="0" marR="0" marT="0" marB="0" anchor="ctr" horzOverflow="overflow">
                    <a:solidFill>
                      <a:srgbClr val="EBF1E8"/>
                    </a:solidFill>
                  </a:tcPr>
                </a:tc>
                <a:extLst>
                  <a:ext uri="{0D108BD9-81ED-4DB2-BD59-A6C34878D82A}">
                    <a16:rowId xmlns:a16="http://schemas.microsoft.com/office/drawing/2014/main" val="10013"/>
                  </a:ext>
                </a:extLst>
              </a:tr>
              <a:tr h="177800">
                <a:tc vMerge="1">
                  <a:txBody>
                    <a:bodyPr/>
                    <a:lstStyle/>
                    <a:p>
                      <a:endParaRPr lang="en-US"/>
                    </a:p>
                  </a:txBody>
                  <a:tcPr/>
                </a:tc>
                <a:tc>
                  <a:txBody>
                    <a:bodyPr/>
                    <a:lstStyle/>
                    <a:p>
                      <a:pPr algn="l" defTabSz="457200">
                        <a:defRPr sz="1800"/>
                      </a:pPr>
                      <a:r>
                        <a:rPr sz="1200">
                          <a:latin typeface="+mj-lt"/>
                          <a:ea typeface="+mj-ea"/>
                          <a:cs typeface="+mj-cs"/>
                        </a:rPr>
                        <a:t>PUERTO CAICEDO</a:t>
                      </a:r>
                    </a:p>
                  </a:txBody>
                  <a:tcPr marL="0" marR="0" marT="0" marB="0" anchor="ctr" horzOverflow="overflow">
                    <a:solidFill>
                      <a:srgbClr val="D4E2CE"/>
                    </a:solidFill>
                  </a:tcPr>
                </a:tc>
                <a:extLst>
                  <a:ext uri="{0D108BD9-81ED-4DB2-BD59-A6C34878D82A}">
                    <a16:rowId xmlns:a16="http://schemas.microsoft.com/office/drawing/2014/main" val="10014"/>
                  </a:ext>
                </a:extLst>
              </a:tr>
              <a:tr h="177800">
                <a:tc vMerge="1">
                  <a:txBody>
                    <a:bodyPr/>
                    <a:lstStyle/>
                    <a:p>
                      <a:endParaRPr lang="en-US"/>
                    </a:p>
                  </a:txBody>
                  <a:tcPr/>
                </a:tc>
                <a:tc>
                  <a:txBody>
                    <a:bodyPr/>
                    <a:lstStyle/>
                    <a:p>
                      <a:pPr algn="l" defTabSz="457200">
                        <a:defRPr sz="1800"/>
                      </a:pPr>
                      <a:r>
                        <a:rPr sz="1200">
                          <a:latin typeface="+mj-lt"/>
                          <a:ea typeface="+mj-ea"/>
                          <a:cs typeface="+mj-cs"/>
                        </a:rPr>
                        <a:t>PUERTO GUZMÁN</a:t>
                      </a:r>
                    </a:p>
                  </a:txBody>
                  <a:tcPr marL="0" marR="0" marT="0" marB="0" anchor="ctr" horzOverflow="overflow">
                    <a:solidFill>
                      <a:srgbClr val="EBF1E8"/>
                    </a:solidFill>
                  </a:tcPr>
                </a:tc>
                <a:extLst>
                  <a:ext uri="{0D108BD9-81ED-4DB2-BD59-A6C34878D82A}">
                    <a16:rowId xmlns:a16="http://schemas.microsoft.com/office/drawing/2014/main" val="10015"/>
                  </a:ext>
                </a:extLst>
              </a:tr>
              <a:tr h="177800">
                <a:tc vMerge="1">
                  <a:txBody>
                    <a:bodyPr/>
                    <a:lstStyle/>
                    <a:p>
                      <a:endParaRPr lang="en-US"/>
                    </a:p>
                  </a:txBody>
                  <a:tcPr/>
                </a:tc>
                <a:tc>
                  <a:txBody>
                    <a:bodyPr/>
                    <a:lstStyle/>
                    <a:p>
                      <a:pPr algn="l" defTabSz="457200">
                        <a:defRPr sz="1800"/>
                      </a:pPr>
                      <a:r>
                        <a:rPr sz="1200">
                          <a:latin typeface="+mj-lt"/>
                          <a:ea typeface="+mj-ea"/>
                          <a:cs typeface="+mj-cs"/>
                        </a:rPr>
                        <a:t>PUERTO LEGUÍZAMO</a:t>
                      </a:r>
                    </a:p>
                  </a:txBody>
                  <a:tcPr marL="0" marR="0" marT="0" marB="0" anchor="ctr" horzOverflow="overflow">
                    <a:solidFill>
                      <a:srgbClr val="D4E2CE"/>
                    </a:solidFill>
                  </a:tcPr>
                </a:tc>
                <a:extLst>
                  <a:ext uri="{0D108BD9-81ED-4DB2-BD59-A6C34878D82A}">
                    <a16:rowId xmlns:a16="http://schemas.microsoft.com/office/drawing/2014/main" val="10016"/>
                  </a:ext>
                </a:extLst>
              </a:tr>
              <a:tr h="177800">
                <a:tc vMerge="1">
                  <a:txBody>
                    <a:bodyPr/>
                    <a:lstStyle/>
                    <a:p>
                      <a:endParaRPr lang="en-US"/>
                    </a:p>
                  </a:txBody>
                  <a:tcPr/>
                </a:tc>
                <a:tc>
                  <a:txBody>
                    <a:bodyPr/>
                    <a:lstStyle/>
                    <a:p>
                      <a:pPr algn="l" defTabSz="457200">
                        <a:defRPr sz="1800"/>
                      </a:pPr>
                      <a:r>
                        <a:rPr sz="1200">
                          <a:latin typeface="+mj-lt"/>
                          <a:ea typeface="+mj-ea"/>
                          <a:cs typeface="+mj-cs"/>
                        </a:rPr>
                        <a:t>SAN MIGUEL</a:t>
                      </a:r>
                    </a:p>
                  </a:txBody>
                  <a:tcPr marL="0" marR="0" marT="0" marB="0" anchor="ctr" horzOverflow="overflow">
                    <a:solidFill>
                      <a:srgbClr val="EBF1E8"/>
                    </a:solidFill>
                  </a:tcPr>
                </a:tc>
                <a:extLst>
                  <a:ext uri="{0D108BD9-81ED-4DB2-BD59-A6C34878D82A}">
                    <a16:rowId xmlns:a16="http://schemas.microsoft.com/office/drawing/2014/main" val="10017"/>
                  </a:ext>
                </a:extLst>
              </a:tr>
              <a:tr h="177800">
                <a:tc vMerge="1">
                  <a:txBody>
                    <a:bodyPr/>
                    <a:lstStyle/>
                    <a:p>
                      <a:endParaRPr lang="en-US"/>
                    </a:p>
                  </a:txBody>
                  <a:tcPr/>
                </a:tc>
                <a:tc>
                  <a:txBody>
                    <a:bodyPr/>
                    <a:lstStyle/>
                    <a:p>
                      <a:pPr algn="l" defTabSz="457200">
                        <a:defRPr sz="1800"/>
                      </a:pPr>
                      <a:r>
                        <a:rPr sz="1200">
                          <a:latin typeface="+mj-lt"/>
                          <a:ea typeface="+mj-ea"/>
                          <a:cs typeface="+mj-cs"/>
                        </a:rPr>
                        <a:t>VALLE DEL GUAMUEZ</a:t>
                      </a:r>
                    </a:p>
                  </a:txBody>
                  <a:tcPr marL="0" marR="0" marT="0" marB="0" anchor="ctr" horzOverflow="overflow">
                    <a:solidFill>
                      <a:srgbClr val="D4E2CE"/>
                    </a:solidFill>
                  </a:tcPr>
                </a:tc>
                <a:extLst>
                  <a:ext uri="{0D108BD9-81ED-4DB2-BD59-A6C34878D82A}">
                    <a16:rowId xmlns:a16="http://schemas.microsoft.com/office/drawing/2014/main" val="10018"/>
                  </a:ext>
                </a:extLst>
              </a:tr>
              <a:tr h="177800">
                <a:tc vMerge="1">
                  <a:txBody>
                    <a:bodyPr/>
                    <a:lstStyle/>
                    <a:p>
                      <a:endParaRPr lang="en-US"/>
                    </a:p>
                  </a:txBody>
                  <a:tcPr/>
                </a:tc>
                <a:tc>
                  <a:txBody>
                    <a:bodyPr/>
                    <a:lstStyle/>
                    <a:p>
                      <a:pPr algn="l" defTabSz="457200">
                        <a:defRPr sz="1800"/>
                      </a:pPr>
                      <a:r>
                        <a:rPr sz="1200">
                          <a:latin typeface="+mj-lt"/>
                          <a:ea typeface="+mj-ea"/>
                          <a:cs typeface="+mj-cs"/>
                        </a:rPr>
                        <a:t>VILLAGARZÓN</a:t>
                      </a:r>
                    </a:p>
                  </a:txBody>
                  <a:tcPr marL="0" marR="0" marT="0" marB="0" anchor="ctr" horzOverflow="overflow">
                    <a:solidFill>
                      <a:srgbClr val="EBF1E8"/>
                    </a:solidFill>
                  </a:tcPr>
                </a:tc>
                <a:extLst>
                  <a:ext uri="{0D108BD9-81ED-4DB2-BD59-A6C34878D82A}">
                    <a16:rowId xmlns:a16="http://schemas.microsoft.com/office/drawing/2014/main" val="10019"/>
                  </a:ext>
                </a:extLst>
              </a:tr>
              <a:tr h="146967">
                <a:tc rowSpan="3">
                  <a:txBody>
                    <a:bodyPr/>
                    <a:lstStyle/>
                    <a:p>
                      <a:pPr algn="ctr" defTabSz="457200">
                        <a:defRPr sz="1800"/>
                      </a:pPr>
                      <a:r>
                        <a:rPr sz="1200" b="1">
                          <a:latin typeface="+mj-lt"/>
                          <a:ea typeface="+mj-ea"/>
                          <a:cs typeface="+mj-cs"/>
                        </a:rPr>
                        <a:t>VALLE DEL CAUCA</a:t>
                      </a:r>
                    </a:p>
                  </a:txBody>
                  <a:tcPr marL="0" marR="0" marT="0" marB="0" anchor="ctr" horzOverflow="overflow">
                    <a:solidFill>
                      <a:srgbClr val="D4E2CE"/>
                    </a:solidFill>
                  </a:tcPr>
                </a:tc>
                <a:tc>
                  <a:txBody>
                    <a:bodyPr/>
                    <a:lstStyle/>
                    <a:p>
                      <a:pPr algn="l" defTabSz="457200">
                        <a:defRPr sz="1800"/>
                      </a:pPr>
                      <a:r>
                        <a:rPr sz="1200">
                          <a:latin typeface="+mj-lt"/>
                          <a:ea typeface="+mj-ea"/>
                          <a:cs typeface="+mj-cs"/>
                        </a:rPr>
                        <a:t>BOLÍVAR</a:t>
                      </a:r>
                    </a:p>
                  </a:txBody>
                  <a:tcPr marL="0" marR="0" marT="0" marB="0" anchor="ctr" horzOverflow="overflow">
                    <a:solidFill>
                      <a:srgbClr val="D4E2CE"/>
                    </a:solidFill>
                  </a:tcPr>
                </a:tc>
                <a:extLst>
                  <a:ext uri="{0D108BD9-81ED-4DB2-BD59-A6C34878D82A}">
                    <a16:rowId xmlns:a16="http://schemas.microsoft.com/office/drawing/2014/main" val="10020"/>
                  </a:ext>
                </a:extLst>
              </a:tr>
              <a:tr h="177800">
                <a:tc vMerge="1">
                  <a:txBody>
                    <a:bodyPr/>
                    <a:lstStyle/>
                    <a:p>
                      <a:endParaRPr lang="en-US"/>
                    </a:p>
                  </a:txBody>
                  <a:tcPr/>
                </a:tc>
                <a:tc>
                  <a:txBody>
                    <a:bodyPr/>
                    <a:lstStyle/>
                    <a:p>
                      <a:pPr algn="l" defTabSz="457200">
                        <a:defRPr sz="1800"/>
                      </a:pPr>
                      <a:r>
                        <a:rPr sz="1200">
                          <a:latin typeface="+mj-lt"/>
                          <a:ea typeface="+mj-ea"/>
                          <a:cs typeface="+mj-cs"/>
                        </a:rPr>
                        <a:t>DAGUA</a:t>
                      </a:r>
                    </a:p>
                  </a:txBody>
                  <a:tcPr marL="0" marR="0" marT="0" marB="0" anchor="ctr" horzOverflow="overflow">
                    <a:solidFill>
                      <a:srgbClr val="EBF1E8"/>
                    </a:solidFill>
                  </a:tcPr>
                </a:tc>
                <a:extLst>
                  <a:ext uri="{0D108BD9-81ED-4DB2-BD59-A6C34878D82A}">
                    <a16:rowId xmlns:a16="http://schemas.microsoft.com/office/drawing/2014/main" val="10021"/>
                  </a:ext>
                </a:extLst>
              </a:tr>
              <a:tr h="177800">
                <a:tc vMerge="1">
                  <a:txBody>
                    <a:bodyPr/>
                    <a:lstStyle/>
                    <a:p>
                      <a:endParaRPr lang="en-US"/>
                    </a:p>
                  </a:txBody>
                  <a:tcPr/>
                </a:tc>
                <a:tc>
                  <a:txBody>
                    <a:bodyPr/>
                    <a:lstStyle/>
                    <a:p>
                      <a:pPr algn="l" defTabSz="457200">
                        <a:defRPr sz="1800"/>
                      </a:pPr>
                      <a:r>
                        <a:rPr sz="1200">
                          <a:latin typeface="+mj-lt"/>
                          <a:ea typeface="+mj-ea"/>
                          <a:cs typeface="+mj-cs"/>
                        </a:rPr>
                        <a:t>EL DOVIO</a:t>
                      </a:r>
                    </a:p>
                  </a:txBody>
                  <a:tcPr marL="0" marR="0" marT="0" marB="0" anchor="ctr" horzOverflow="overflow">
                    <a:solidFill>
                      <a:srgbClr val="D4E2CE"/>
                    </a:solidFill>
                  </a:tcPr>
                </a:tc>
                <a:extLst>
                  <a:ext uri="{0D108BD9-81ED-4DB2-BD59-A6C34878D82A}">
                    <a16:rowId xmlns:a16="http://schemas.microsoft.com/office/drawing/2014/main" val="10022"/>
                  </a:ext>
                </a:extLst>
              </a:tr>
              <a:tr h="146967">
                <a:tc>
                  <a:txBody>
                    <a:bodyPr/>
                    <a:lstStyle/>
                    <a:p>
                      <a:pPr algn="ctr" defTabSz="457200">
                        <a:defRPr sz="1800"/>
                      </a:pPr>
                      <a:r>
                        <a:rPr sz="1200" b="1">
                          <a:latin typeface="+mj-lt"/>
                          <a:ea typeface="+mj-ea"/>
                          <a:cs typeface="+mj-cs"/>
                        </a:rPr>
                        <a:t>VICHADA</a:t>
                      </a:r>
                    </a:p>
                  </a:txBody>
                  <a:tcPr marL="0" marR="0" marT="0" marB="0" anchor="ctr" horzOverflow="overflow">
                    <a:solidFill>
                      <a:srgbClr val="EBF1E8"/>
                    </a:solidFill>
                  </a:tcPr>
                </a:tc>
                <a:tc>
                  <a:txBody>
                    <a:bodyPr/>
                    <a:lstStyle/>
                    <a:p>
                      <a:pPr algn="l" defTabSz="457200">
                        <a:defRPr sz="1800"/>
                      </a:pPr>
                      <a:r>
                        <a:rPr sz="1200">
                          <a:latin typeface="+mj-lt"/>
                          <a:ea typeface="+mj-ea"/>
                          <a:cs typeface="+mj-cs"/>
                        </a:rPr>
                        <a:t>CUMARIBO</a:t>
                      </a:r>
                    </a:p>
                  </a:txBody>
                  <a:tcPr marL="0" marR="0" marT="0" marB="0" anchor="ctr" horzOverflow="overflow">
                    <a:solidFill>
                      <a:srgbClr val="EBF1E8"/>
                    </a:solidFill>
                  </a:tcPr>
                </a:tc>
                <a:extLst>
                  <a:ext uri="{0D108BD9-81ED-4DB2-BD59-A6C34878D82A}">
                    <a16:rowId xmlns:a16="http://schemas.microsoft.com/office/drawing/2014/main" val="10023"/>
                  </a:ext>
                </a:extLst>
              </a:tr>
              <a:tr h="146967">
                <a:tc rowSpan="4">
                  <a:txBody>
                    <a:bodyPr/>
                    <a:lstStyle/>
                    <a:p>
                      <a:pPr algn="ctr" defTabSz="457200">
                        <a:defRPr sz="1800"/>
                      </a:pPr>
                      <a:r>
                        <a:rPr sz="1200" b="1">
                          <a:latin typeface="+mj-lt"/>
                          <a:ea typeface="+mj-ea"/>
                          <a:cs typeface="+mj-cs"/>
                        </a:rPr>
                        <a:t>GUAVIARE</a:t>
                      </a:r>
                    </a:p>
                  </a:txBody>
                  <a:tcPr marL="0" marR="0" marT="0" marB="0" anchor="ctr" horzOverflow="overflow">
                    <a:solidFill>
                      <a:srgbClr val="D4E2CE"/>
                    </a:solidFill>
                  </a:tcPr>
                </a:tc>
                <a:tc>
                  <a:txBody>
                    <a:bodyPr/>
                    <a:lstStyle/>
                    <a:p>
                      <a:pPr algn="l" defTabSz="457200">
                        <a:defRPr sz="1800"/>
                      </a:pPr>
                      <a:r>
                        <a:rPr sz="1200">
                          <a:latin typeface="+mj-lt"/>
                          <a:ea typeface="+mj-ea"/>
                          <a:cs typeface="+mj-cs"/>
                        </a:rPr>
                        <a:t>CALAMAR</a:t>
                      </a:r>
                    </a:p>
                  </a:txBody>
                  <a:tcPr marL="0" marR="0" marT="0" marB="0" anchor="ctr" horzOverflow="overflow">
                    <a:solidFill>
                      <a:srgbClr val="D4E2CE"/>
                    </a:solidFill>
                  </a:tcPr>
                </a:tc>
                <a:extLst>
                  <a:ext uri="{0D108BD9-81ED-4DB2-BD59-A6C34878D82A}">
                    <a16:rowId xmlns:a16="http://schemas.microsoft.com/office/drawing/2014/main" val="10024"/>
                  </a:ext>
                </a:extLst>
              </a:tr>
              <a:tr h="146967">
                <a:tc vMerge="1">
                  <a:txBody>
                    <a:bodyPr/>
                    <a:lstStyle/>
                    <a:p>
                      <a:endParaRPr lang="en-US"/>
                    </a:p>
                  </a:txBody>
                  <a:tcPr/>
                </a:tc>
                <a:tc>
                  <a:txBody>
                    <a:bodyPr/>
                    <a:lstStyle/>
                    <a:p>
                      <a:pPr algn="l" defTabSz="457200">
                        <a:defRPr sz="1800"/>
                      </a:pPr>
                      <a:r>
                        <a:rPr sz="1200">
                          <a:latin typeface="+mj-lt"/>
                          <a:ea typeface="+mj-ea"/>
                          <a:cs typeface="+mj-cs"/>
                        </a:rPr>
                        <a:t>EL RETORNO</a:t>
                      </a:r>
                    </a:p>
                  </a:txBody>
                  <a:tcPr marL="0" marR="0" marT="0" marB="0" anchor="ctr" horzOverflow="overflow">
                    <a:solidFill>
                      <a:srgbClr val="EBF1E8"/>
                    </a:solidFill>
                  </a:tcPr>
                </a:tc>
                <a:extLst>
                  <a:ext uri="{0D108BD9-81ED-4DB2-BD59-A6C34878D82A}">
                    <a16:rowId xmlns:a16="http://schemas.microsoft.com/office/drawing/2014/main" val="10025"/>
                  </a:ext>
                </a:extLst>
              </a:tr>
              <a:tr h="146967">
                <a:tc vMerge="1">
                  <a:txBody>
                    <a:bodyPr/>
                    <a:lstStyle/>
                    <a:p>
                      <a:endParaRPr lang="en-US"/>
                    </a:p>
                  </a:txBody>
                  <a:tcPr/>
                </a:tc>
                <a:tc>
                  <a:txBody>
                    <a:bodyPr/>
                    <a:lstStyle/>
                    <a:p>
                      <a:pPr algn="l" defTabSz="457200">
                        <a:defRPr sz="1800"/>
                      </a:pPr>
                      <a:r>
                        <a:rPr sz="1200">
                          <a:latin typeface="+mj-lt"/>
                          <a:ea typeface="+mj-ea"/>
                          <a:cs typeface="+mj-cs"/>
                        </a:rPr>
                        <a:t>MIRAFLORES</a:t>
                      </a:r>
                    </a:p>
                  </a:txBody>
                  <a:tcPr marL="0" marR="0" marT="0" marB="0" anchor="ctr" horzOverflow="overflow">
                    <a:solidFill>
                      <a:srgbClr val="D4E2CE"/>
                    </a:solidFill>
                  </a:tcPr>
                </a:tc>
                <a:extLst>
                  <a:ext uri="{0D108BD9-81ED-4DB2-BD59-A6C34878D82A}">
                    <a16:rowId xmlns:a16="http://schemas.microsoft.com/office/drawing/2014/main" val="10026"/>
                  </a:ext>
                </a:extLst>
              </a:tr>
              <a:tr h="146967">
                <a:tc vMerge="1">
                  <a:txBody>
                    <a:bodyPr/>
                    <a:lstStyle/>
                    <a:p>
                      <a:endParaRPr lang="en-US"/>
                    </a:p>
                  </a:txBody>
                  <a:tcPr/>
                </a:tc>
                <a:tc>
                  <a:txBody>
                    <a:bodyPr/>
                    <a:lstStyle/>
                    <a:p>
                      <a:pPr algn="l" defTabSz="457200">
                        <a:defRPr sz="1800"/>
                      </a:pPr>
                      <a:r>
                        <a:rPr sz="1200">
                          <a:latin typeface="+mj-lt"/>
                          <a:ea typeface="+mj-ea"/>
                          <a:cs typeface="+mj-cs"/>
                        </a:rPr>
                        <a:t>SAN JOSÉ DEL GUAVIARE</a:t>
                      </a:r>
                    </a:p>
                  </a:txBody>
                  <a:tcPr marL="0" marR="0" marT="0" marB="0" anchor="ctr" horzOverflow="overflow">
                    <a:solidFill>
                      <a:srgbClr val="EBF1E8"/>
                    </a:solidFill>
                  </a:tcPr>
                </a:tc>
                <a:extLst>
                  <a:ext uri="{0D108BD9-81ED-4DB2-BD59-A6C34878D82A}">
                    <a16:rowId xmlns:a16="http://schemas.microsoft.com/office/drawing/2014/main" val="10027"/>
                  </a:ext>
                </a:extLst>
              </a:tr>
            </a:tbl>
          </a:graphicData>
        </a:graphic>
      </p:graphicFrame>
      <p:sp>
        <p:nvSpPr>
          <p:cNvPr id="798" name="Dirección de Sustitución…"/>
          <p:cNvSpPr txBox="1"/>
          <p:nvPr/>
        </p:nvSpPr>
        <p:spPr>
          <a:xfrm>
            <a:off x="4931313" y="240499"/>
            <a:ext cx="6883735" cy="47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0" tIns="21500" rIns="21500" bIns="21500">
            <a:spAutoFit/>
          </a:bodyPr>
          <a:lstStyle>
            <a:lvl1pPr algn="r">
              <a:lnSpc>
                <a:spcPct val="80000"/>
              </a:lnSpc>
              <a:defRPr sz="2800" b="1">
                <a:solidFill>
                  <a:srgbClr val="05548B"/>
                </a:solidFill>
                <a:latin typeface="Work Sans"/>
                <a:ea typeface="Work Sans"/>
                <a:cs typeface="Work Sans"/>
                <a:sym typeface="Work Sans"/>
              </a:defRPr>
            </a:lvl1pPr>
          </a:lstStyle>
          <a:p>
            <a:r>
              <a:t>Programa de Sustitución Voluntaria</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 name="image29.png" descr="image29.png"/>
          <p:cNvPicPr>
            <a:picLocks noChangeAspect="1"/>
          </p:cNvPicPr>
          <p:nvPr/>
        </p:nvPicPr>
        <p:blipFill>
          <a:blip r:embed="rId2"/>
          <a:stretch>
            <a:fillRect/>
          </a:stretch>
        </p:blipFill>
        <p:spPr>
          <a:xfrm>
            <a:off x="1011598" y="294984"/>
            <a:ext cx="3458920" cy="681306"/>
          </a:xfrm>
          <a:prstGeom prst="rect">
            <a:avLst/>
          </a:prstGeom>
          <a:ln w="12700">
            <a:miter lim="400000"/>
          </a:ln>
        </p:spPr>
      </p:pic>
      <p:sp>
        <p:nvSpPr>
          <p:cNvPr id="801" name="Dirección de Sustitución…"/>
          <p:cNvSpPr txBox="1"/>
          <p:nvPr/>
        </p:nvSpPr>
        <p:spPr>
          <a:xfrm>
            <a:off x="4596217" y="398234"/>
            <a:ext cx="6883738" cy="47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0" tIns="21500" rIns="21500" bIns="21500">
            <a:spAutoFit/>
          </a:bodyPr>
          <a:lstStyle>
            <a:lvl1pPr algn="r">
              <a:lnSpc>
                <a:spcPct val="80000"/>
              </a:lnSpc>
              <a:defRPr sz="2800" b="1">
                <a:solidFill>
                  <a:srgbClr val="05548B"/>
                </a:solidFill>
                <a:latin typeface="Work Sans"/>
                <a:ea typeface="Work Sans"/>
                <a:cs typeface="Work Sans"/>
                <a:sym typeface="Work Sans"/>
              </a:defRPr>
            </a:lvl1pPr>
          </a:lstStyle>
          <a:p>
            <a:r>
              <a:t>Componentes del PNIS</a:t>
            </a:r>
          </a:p>
        </p:txBody>
      </p:sp>
      <p:sp>
        <p:nvSpPr>
          <p:cNvPr id="802" name="円/楕円 52"/>
          <p:cNvSpPr/>
          <p:nvPr/>
        </p:nvSpPr>
        <p:spPr>
          <a:xfrm>
            <a:off x="6456241" y="1507182"/>
            <a:ext cx="1113267" cy="1113268"/>
          </a:xfrm>
          <a:prstGeom prst="ellipse">
            <a:avLst/>
          </a:prstGeom>
          <a:solidFill>
            <a:srgbClr val="659223"/>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03" name="円/楕円 55"/>
          <p:cNvSpPr/>
          <p:nvPr/>
        </p:nvSpPr>
        <p:spPr>
          <a:xfrm>
            <a:off x="2747718" y="1486471"/>
            <a:ext cx="1113267" cy="1113267"/>
          </a:xfrm>
          <a:prstGeom prst="ellipse">
            <a:avLst/>
          </a:prstGeom>
          <a:solidFill>
            <a:srgbClr val="0081AA"/>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04" name="円/楕円 48"/>
          <p:cNvSpPr/>
          <p:nvPr/>
        </p:nvSpPr>
        <p:spPr>
          <a:xfrm>
            <a:off x="6384564" y="1459398"/>
            <a:ext cx="1113267" cy="1113268"/>
          </a:xfrm>
          <a:prstGeom prst="ellipse">
            <a:avLst/>
          </a:prstGeom>
          <a:solidFill>
            <a:srgbClr val="B8E07D"/>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05" name="円/楕円 50"/>
          <p:cNvSpPr/>
          <p:nvPr/>
        </p:nvSpPr>
        <p:spPr>
          <a:xfrm>
            <a:off x="8221757" y="1438688"/>
            <a:ext cx="1113267" cy="1113268"/>
          </a:xfrm>
          <a:prstGeom prst="ellipse">
            <a:avLst/>
          </a:prstGeom>
          <a:solidFill>
            <a:srgbClr val="D08EEB"/>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06" name="円/楕円 9"/>
          <p:cNvSpPr/>
          <p:nvPr/>
        </p:nvSpPr>
        <p:spPr>
          <a:xfrm>
            <a:off x="6417938" y="1483292"/>
            <a:ext cx="1113267" cy="1113268"/>
          </a:xfrm>
          <a:prstGeom prst="ellipse">
            <a:avLst/>
          </a:prstGeom>
          <a:solidFill>
            <a:srgbClr val="218F21"/>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07" name="円/楕円 11"/>
          <p:cNvSpPr/>
          <p:nvPr/>
        </p:nvSpPr>
        <p:spPr>
          <a:xfrm>
            <a:off x="4467635" y="1462582"/>
            <a:ext cx="1113267" cy="1113267"/>
          </a:xfrm>
          <a:prstGeom prst="ellipse">
            <a:avLst/>
          </a:prstGeom>
          <a:solidFill>
            <a:srgbClr val="AB0D19"/>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08" name="円/楕円 12"/>
          <p:cNvSpPr/>
          <p:nvPr/>
        </p:nvSpPr>
        <p:spPr>
          <a:xfrm>
            <a:off x="8255130" y="1462582"/>
            <a:ext cx="1113268" cy="1113267"/>
          </a:xfrm>
          <a:prstGeom prst="ellipse">
            <a:avLst/>
          </a:prstGeom>
          <a:solidFill>
            <a:srgbClr val="A13B14"/>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09" name="円/楕円 18"/>
          <p:cNvSpPr/>
          <p:nvPr/>
        </p:nvSpPr>
        <p:spPr>
          <a:xfrm>
            <a:off x="2709415" y="1462580"/>
            <a:ext cx="1113268" cy="1113268"/>
          </a:xfrm>
          <a:prstGeom prst="ellipse">
            <a:avLst/>
          </a:prstGeom>
          <a:solidFill>
            <a:srgbClr val="4484C5"/>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10" name="正方形/長方形 28"/>
          <p:cNvSpPr/>
          <p:nvPr/>
        </p:nvSpPr>
        <p:spPr>
          <a:xfrm>
            <a:off x="2467387" y="3919506"/>
            <a:ext cx="1523985" cy="33869"/>
          </a:xfrm>
          <a:prstGeom prst="rect">
            <a:avLst/>
          </a:prstGeom>
          <a:solidFill>
            <a:srgbClr val="4484C5"/>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11" name="正方形/長方形 33"/>
          <p:cNvSpPr/>
          <p:nvPr/>
        </p:nvSpPr>
        <p:spPr>
          <a:xfrm>
            <a:off x="6175018" y="3927166"/>
            <a:ext cx="1523985" cy="33869"/>
          </a:xfrm>
          <a:prstGeom prst="rect">
            <a:avLst/>
          </a:prstGeom>
          <a:solidFill>
            <a:srgbClr val="218F21"/>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12" name="正方形/長方形 36"/>
          <p:cNvSpPr/>
          <p:nvPr/>
        </p:nvSpPr>
        <p:spPr>
          <a:xfrm>
            <a:off x="4225161" y="3919506"/>
            <a:ext cx="1523985" cy="33869"/>
          </a:xfrm>
          <a:prstGeom prst="rect">
            <a:avLst/>
          </a:prstGeom>
          <a:solidFill>
            <a:srgbClr val="AB0D19"/>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13" name="正方形/長方形 39"/>
          <p:cNvSpPr/>
          <p:nvPr/>
        </p:nvSpPr>
        <p:spPr>
          <a:xfrm>
            <a:off x="8013103" y="3919506"/>
            <a:ext cx="1523985" cy="33869"/>
          </a:xfrm>
          <a:prstGeom prst="rect">
            <a:avLst/>
          </a:prstGeom>
          <a:solidFill>
            <a:srgbClr val="9B460D"/>
          </a:solidFill>
          <a:ln w="12700">
            <a:miter lim="400000"/>
          </a:ln>
        </p:spPr>
        <p:txBody>
          <a:bodyPr lIns="45718" tIns="45718" rIns="45718" bIns="45718" anchor="ctr"/>
          <a:lstStyle/>
          <a:p>
            <a:pPr defTabSz="767883">
              <a:defRPr sz="1400">
                <a:solidFill>
                  <a:srgbClr val="FFFFFF"/>
                </a:solidFill>
                <a:latin typeface="Open Sans"/>
                <a:ea typeface="Open Sans"/>
                <a:cs typeface="Open Sans"/>
                <a:sym typeface="Open Sans"/>
              </a:defRPr>
            </a:pPr>
            <a:endParaRPr/>
          </a:p>
        </p:txBody>
      </p:sp>
      <p:sp>
        <p:nvSpPr>
          <p:cNvPr id="814" name="ASISTENCIA ALIMENTARIA INMEDIATA"/>
          <p:cNvSpPr txBox="1"/>
          <p:nvPr/>
        </p:nvSpPr>
        <p:spPr>
          <a:xfrm>
            <a:off x="2444767" y="2831413"/>
            <a:ext cx="1569227" cy="1036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lvl1pPr algn="ctr" defTabSz="1632753">
              <a:lnSpc>
                <a:spcPct val="120000"/>
              </a:lnSpc>
              <a:spcBef>
                <a:spcPts val="1200"/>
              </a:spcBef>
              <a:defRPr sz="1400">
                <a:solidFill>
                  <a:srgbClr val="4484C5"/>
                </a:solidFill>
              </a:defRPr>
            </a:lvl1pPr>
          </a:lstStyle>
          <a:p>
            <a:r>
              <a:t>PAGOS DE ASISTENCIA ALIMENTARIA INMEDIATA</a:t>
            </a:r>
          </a:p>
        </p:txBody>
      </p:sp>
      <p:sp>
        <p:nvSpPr>
          <p:cNvPr id="815" name="ASISTENCIA TÉCNICA INTEGRAL"/>
          <p:cNvSpPr txBox="1"/>
          <p:nvPr/>
        </p:nvSpPr>
        <p:spPr>
          <a:xfrm>
            <a:off x="4138838" y="2753050"/>
            <a:ext cx="1604250" cy="777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lvl1pPr algn="ctr" defTabSz="1632753">
              <a:lnSpc>
                <a:spcPct val="120000"/>
              </a:lnSpc>
              <a:spcBef>
                <a:spcPts val="1200"/>
              </a:spcBef>
              <a:defRPr sz="1400">
                <a:solidFill>
                  <a:srgbClr val="AB0D19"/>
                </a:solidFill>
              </a:defRPr>
            </a:lvl1pPr>
          </a:lstStyle>
          <a:p>
            <a:r>
              <a:t>ASISTENCIA TÉCNICA INTEGRAL</a:t>
            </a:r>
          </a:p>
        </p:txBody>
      </p:sp>
      <p:sp>
        <p:nvSpPr>
          <p:cNvPr id="816" name="PROYECTOS PRODUCTIVOS DE HUERTAS CASERAS"/>
          <p:cNvSpPr txBox="1"/>
          <p:nvPr/>
        </p:nvSpPr>
        <p:spPr>
          <a:xfrm>
            <a:off x="6100805" y="2752914"/>
            <a:ext cx="1588405" cy="1036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lvl1pPr algn="ctr" defTabSz="1632753">
              <a:lnSpc>
                <a:spcPct val="120000"/>
              </a:lnSpc>
              <a:spcBef>
                <a:spcPts val="1200"/>
              </a:spcBef>
              <a:defRPr sz="1400">
                <a:solidFill>
                  <a:srgbClr val="218F21"/>
                </a:solidFill>
              </a:defRPr>
            </a:lvl1pPr>
          </a:lstStyle>
          <a:p>
            <a:r>
              <a:t>PROYECTOS PRODUCTIVOS DE HUERTAS CASERAS</a:t>
            </a:r>
          </a:p>
        </p:txBody>
      </p:sp>
      <p:sp>
        <p:nvSpPr>
          <p:cNvPr id="817" name="PROYECTOS PRODUCTIVOS CICLO CORTO"/>
          <p:cNvSpPr txBox="1"/>
          <p:nvPr/>
        </p:nvSpPr>
        <p:spPr>
          <a:xfrm>
            <a:off x="7940461" y="2753050"/>
            <a:ext cx="1588404" cy="777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2" tIns="21502" rIns="21502" bIns="21502">
            <a:spAutoFit/>
          </a:bodyPr>
          <a:lstStyle/>
          <a:p>
            <a:pPr algn="ctr" defTabSz="767883">
              <a:lnSpc>
                <a:spcPct val="120000"/>
              </a:lnSpc>
              <a:spcBef>
                <a:spcPts val="500"/>
              </a:spcBef>
              <a:defRPr sz="1400">
                <a:solidFill>
                  <a:srgbClr val="9B460D"/>
                </a:solidFill>
              </a:defRPr>
            </a:pPr>
            <a:r>
              <a:t>PROYECTOS PRODUCTIVOS</a:t>
            </a:r>
            <a:br/>
            <a:endParaRPr/>
          </a:p>
        </p:txBody>
      </p:sp>
      <p:sp>
        <p:nvSpPr>
          <p:cNvPr id="818" name="CuadroTexto 4"/>
          <p:cNvSpPr txBox="1"/>
          <p:nvPr/>
        </p:nvSpPr>
        <p:spPr>
          <a:xfrm>
            <a:off x="1620508" y="4927258"/>
            <a:ext cx="8950984" cy="1127407"/>
          </a:xfrm>
          <a:prstGeom prst="rect">
            <a:avLst/>
          </a:prstGeom>
          <a:solidFill>
            <a:srgbClr val="05548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3003" tIns="43003" rIns="43003" bIns="43003">
            <a:spAutoFit/>
          </a:bodyPr>
          <a:lstStyle/>
          <a:p>
            <a:pPr lvl="1" indent="143347" algn="ctr">
              <a:tabLst>
                <a:tab pos="596900" algn="l"/>
              </a:tabLst>
              <a:defRPr sz="1200">
                <a:solidFill>
                  <a:srgbClr val="FEFEFE"/>
                </a:solidFill>
                <a:latin typeface="Work Sans"/>
                <a:ea typeface="Work Sans"/>
                <a:cs typeface="Work Sans"/>
                <a:sym typeface="Work Sans"/>
              </a:defRPr>
            </a:pPr>
            <a:r>
              <a:t>TOTAL INVERSIÓN POR FAMILIA EN EL PNIS: </a:t>
            </a:r>
            <a:br/>
            <a:r>
              <a:rPr sz="2400"/>
              <a:t>COP </a:t>
            </a:r>
            <a:r>
              <a:rPr sz="2200"/>
              <a:t>$ 36.000.000</a:t>
            </a:r>
            <a:endParaRPr sz="2400"/>
          </a:p>
          <a:p>
            <a:pPr lvl="1" indent="143347" algn="ctr">
              <a:tabLst>
                <a:tab pos="596900" algn="l"/>
              </a:tabLst>
              <a:defRPr sz="2200">
                <a:solidFill>
                  <a:srgbClr val="FEFEFE"/>
                </a:solidFill>
                <a:latin typeface="Work Sans"/>
                <a:ea typeface="Work Sans"/>
                <a:cs typeface="Work Sans"/>
                <a:sym typeface="Work Sans"/>
              </a:defRPr>
            </a:pPr>
            <a:r>
              <a:t>USD $ 9.542 </a:t>
            </a:r>
            <a:endParaRPr sz="2400"/>
          </a:p>
          <a:p>
            <a:pPr lvl="1" indent="143347" algn="ctr">
              <a:tabLst>
                <a:tab pos="596900" algn="l"/>
              </a:tabLst>
              <a:defRPr sz="1100">
                <a:solidFill>
                  <a:srgbClr val="FEFEFE"/>
                </a:solidFill>
                <a:latin typeface="Work Sans"/>
                <a:ea typeface="Work Sans"/>
                <a:cs typeface="Work Sans"/>
                <a:sym typeface="Work Sans"/>
              </a:defRPr>
            </a:pPr>
            <a:r>
              <a:t>Valor del dólar TRM 3.772 pesos colombianos - 09 octubre de 2021</a:t>
            </a:r>
          </a:p>
        </p:txBody>
      </p:sp>
      <p:sp>
        <p:nvSpPr>
          <p:cNvPr id="819" name="COP $12.000.000"/>
          <p:cNvSpPr txBox="1"/>
          <p:nvPr/>
        </p:nvSpPr>
        <p:spPr>
          <a:xfrm>
            <a:off x="2444767" y="4099235"/>
            <a:ext cx="1476021"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502" tIns="21502" rIns="21502" bIns="21502">
            <a:spAutoFit/>
          </a:bodyPr>
          <a:lstStyle>
            <a:lvl1pPr defTabSz="1632753">
              <a:lnSpc>
                <a:spcPct val="108000"/>
              </a:lnSpc>
              <a:spcBef>
                <a:spcPts val="1200"/>
              </a:spcBef>
              <a:defRPr sz="1400">
                <a:solidFill>
                  <a:srgbClr val="05548B"/>
                </a:solidFill>
                <a:latin typeface="Open Sans"/>
                <a:ea typeface="Open Sans"/>
                <a:cs typeface="Open Sans"/>
                <a:sym typeface="Open Sans"/>
              </a:defRPr>
            </a:lvl1pPr>
          </a:lstStyle>
          <a:p>
            <a:r>
              <a:t>COP $12.000.000</a:t>
            </a:r>
          </a:p>
        </p:txBody>
      </p:sp>
      <p:sp>
        <p:nvSpPr>
          <p:cNvPr id="820" name="COP $3.200.000"/>
          <p:cNvSpPr txBox="1"/>
          <p:nvPr/>
        </p:nvSpPr>
        <p:spPr>
          <a:xfrm>
            <a:off x="4252395" y="4099235"/>
            <a:ext cx="1377137"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502" tIns="21502" rIns="21502" bIns="21502">
            <a:spAutoFit/>
          </a:bodyPr>
          <a:lstStyle>
            <a:lvl1pPr defTabSz="1632753">
              <a:lnSpc>
                <a:spcPct val="120000"/>
              </a:lnSpc>
              <a:spcBef>
                <a:spcPts val="1200"/>
              </a:spcBef>
              <a:defRPr sz="1400">
                <a:solidFill>
                  <a:srgbClr val="05548B"/>
                </a:solidFill>
                <a:latin typeface="Open Sans"/>
                <a:ea typeface="Open Sans"/>
                <a:cs typeface="Open Sans"/>
                <a:sym typeface="Open Sans"/>
              </a:defRPr>
            </a:lvl1pPr>
          </a:lstStyle>
          <a:p>
            <a:r>
              <a:t>COP $3.200.000</a:t>
            </a:r>
          </a:p>
        </p:txBody>
      </p:sp>
      <p:sp>
        <p:nvSpPr>
          <p:cNvPr id="821" name="COP $1.800.000"/>
          <p:cNvSpPr txBox="1"/>
          <p:nvPr/>
        </p:nvSpPr>
        <p:spPr>
          <a:xfrm>
            <a:off x="6206438" y="4104209"/>
            <a:ext cx="1377138"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502" tIns="21502" rIns="21502" bIns="21502">
            <a:spAutoFit/>
          </a:bodyPr>
          <a:lstStyle>
            <a:lvl1pPr defTabSz="1632753">
              <a:lnSpc>
                <a:spcPct val="120000"/>
              </a:lnSpc>
              <a:spcBef>
                <a:spcPts val="1200"/>
              </a:spcBef>
              <a:defRPr sz="1400">
                <a:solidFill>
                  <a:srgbClr val="05548B"/>
                </a:solidFill>
                <a:latin typeface="Open Sans"/>
                <a:ea typeface="Open Sans"/>
                <a:cs typeface="Open Sans"/>
                <a:sym typeface="Open Sans"/>
              </a:defRPr>
            </a:lvl1pPr>
          </a:lstStyle>
          <a:p>
            <a:r>
              <a:t>COP $1.800.000</a:t>
            </a:r>
          </a:p>
        </p:txBody>
      </p:sp>
      <p:sp>
        <p:nvSpPr>
          <p:cNvPr id="822" name="COP $9.000.000"/>
          <p:cNvSpPr txBox="1"/>
          <p:nvPr/>
        </p:nvSpPr>
        <p:spPr>
          <a:xfrm>
            <a:off x="8023583" y="4099235"/>
            <a:ext cx="1476022" cy="258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502" tIns="21502" rIns="21502" bIns="21502">
            <a:spAutoFit/>
          </a:bodyPr>
          <a:lstStyle>
            <a:lvl1pPr defTabSz="1632753">
              <a:lnSpc>
                <a:spcPct val="120000"/>
              </a:lnSpc>
              <a:spcBef>
                <a:spcPts val="1200"/>
              </a:spcBef>
              <a:defRPr sz="1400">
                <a:solidFill>
                  <a:srgbClr val="05548B"/>
                </a:solidFill>
                <a:latin typeface="Open Sans"/>
                <a:ea typeface="Open Sans"/>
                <a:cs typeface="Open Sans"/>
                <a:sym typeface="Open Sans"/>
              </a:defRPr>
            </a:lvl1pPr>
          </a:lstStyle>
          <a:p>
            <a:r>
              <a:t>COP $19.000.000</a:t>
            </a:r>
          </a:p>
        </p:txBody>
      </p:sp>
      <p:pic>
        <p:nvPicPr>
          <p:cNvPr id="823" name="LOGO-02_COLOR.png" descr="LOGO-02_COLOR.png"/>
          <p:cNvPicPr>
            <a:picLocks noChangeAspect="1"/>
          </p:cNvPicPr>
          <p:nvPr/>
        </p:nvPicPr>
        <p:blipFill>
          <a:blip r:embed="rId3"/>
          <a:srcRect b="22711"/>
          <a:stretch>
            <a:fillRect/>
          </a:stretch>
        </p:blipFill>
        <p:spPr>
          <a:xfrm>
            <a:off x="70908" y="6014762"/>
            <a:ext cx="1031300" cy="68115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 name="Picture 2" descr="Picture 2"/>
          <p:cNvPicPr>
            <a:picLocks noChangeAspect="1"/>
          </p:cNvPicPr>
          <p:nvPr/>
        </p:nvPicPr>
        <p:blipFill>
          <a:blip r:embed="rId3">
            <a:alphaModFix amt="19713"/>
          </a:blip>
          <a:srcRect b="31303"/>
          <a:stretch>
            <a:fillRect/>
          </a:stretch>
        </p:blipFill>
        <p:spPr>
          <a:xfrm>
            <a:off x="158273" y="652956"/>
            <a:ext cx="12089792" cy="6213215"/>
          </a:xfrm>
          <a:prstGeom prst="rect">
            <a:avLst/>
          </a:prstGeom>
          <a:ln w="12700">
            <a:miter lim="400000"/>
          </a:ln>
        </p:spPr>
      </p:pic>
      <p:sp>
        <p:nvSpPr>
          <p:cNvPr id="826" name="Rectángulo 37"/>
          <p:cNvSpPr txBox="1"/>
          <p:nvPr/>
        </p:nvSpPr>
        <p:spPr>
          <a:xfrm>
            <a:off x="1744639" y="5741623"/>
            <a:ext cx="2667130" cy="280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solidFill>
                  <a:srgbClr val="595959"/>
                </a:solidFill>
                <a:latin typeface="+mj-lt"/>
                <a:ea typeface="+mj-ea"/>
                <a:cs typeface="+mj-cs"/>
                <a:sym typeface="Calibri"/>
              </a:defRPr>
            </a:lvl1pPr>
          </a:lstStyle>
          <a:p>
            <a:r>
              <a:t>14.725 PROYECTOS PRODUCTIVOS </a:t>
            </a:r>
          </a:p>
        </p:txBody>
      </p:sp>
      <p:sp>
        <p:nvSpPr>
          <p:cNvPr id="827" name="Shape 372"/>
          <p:cNvSpPr/>
          <p:nvPr/>
        </p:nvSpPr>
        <p:spPr>
          <a:xfrm>
            <a:off x="-2" y="1375"/>
            <a:ext cx="128747" cy="6862127"/>
          </a:xfrm>
          <a:prstGeom prst="rect">
            <a:avLst/>
          </a:prstGeom>
          <a:solidFill>
            <a:srgbClr val="7695F9"/>
          </a:solidFill>
          <a:ln w="12700">
            <a:miter lim="400000"/>
          </a:ln>
        </p:spPr>
        <p:txBody>
          <a:bodyPr lIns="45718" tIns="45718" rIns="45718" bIns="45718" anchor="ctr"/>
          <a:lstStyle/>
          <a:p>
            <a:pPr algn="ctr" defTabSz="748523">
              <a:defRPr sz="1400">
                <a:solidFill>
                  <a:srgbClr val="FFFFFF"/>
                </a:solidFill>
                <a:latin typeface="+mj-lt"/>
                <a:ea typeface="+mj-ea"/>
                <a:cs typeface="+mj-cs"/>
                <a:sym typeface="Calibri"/>
              </a:defRPr>
            </a:pPr>
            <a:endParaRPr/>
          </a:p>
        </p:txBody>
      </p:sp>
      <p:sp>
        <p:nvSpPr>
          <p:cNvPr id="828" name="Shape 373"/>
          <p:cNvSpPr/>
          <p:nvPr/>
        </p:nvSpPr>
        <p:spPr>
          <a:xfrm>
            <a:off x="-2" y="1375"/>
            <a:ext cx="79230" cy="6862127"/>
          </a:xfrm>
          <a:prstGeom prst="rect">
            <a:avLst/>
          </a:prstGeom>
          <a:solidFill>
            <a:srgbClr val="4866C5"/>
          </a:solidFill>
          <a:ln w="12700">
            <a:miter lim="400000"/>
          </a:ln>
        </p:spPr>
        <p:txBody>
          <a:bodyPr lIns="45718" tIns="45718" rIns="45718" bIns="45718" anchor="ctr"/>
          <a:lstStyle/>
          <a:p>
            <a:pPr algn="ctr" defTabSz="748523">
              <a:defRPr sz="1400">
                <a:solidFill>
                  <a:srgbClr val="FFFFFF"/>
                </a:solidFill>
                <a:latin typeface="+mj-lt"/>
                <a:ea typeface="+mj-ea"/>
                <a:cs typeface="+mj-cs"/>
                <a:sym typeface="Calibri"/>
              </a:defRPr>
            </a:pPr>
            <a:endParaRPr/>
          </a:p>
        </p:txBody>
      </p:sp>
      <p:pic>
        <p:nvPicPr>
          <p:cNvPr id="829" name="Imagen 25" descr="Imagen 25"/>
          <p:cNvPicPr>
            <a:picLocks noChangeAspect="1"/>
          </p:cNvPicPr>
          <p:nvPr/>
        </p:nvPicPr>
        <p:blipFill>
          <a:blip r:embed="rId4"/>
          <a:srcRect t="2884"/>
          <a:stretch>
            <a:fillRect/>
          </a:stretch>
        </p:blipFill>
        <p:spPr>
          <a:xfrm>
            <a:off x="135581" y="305147"/>
            <a:ext cx="3442450" cy="699732"/>
          </a:xfrm>
          <a:prstGeom prst="rect">
            <a:avLst/>
          </a:prstGeom>
          <a:ln w="12700">
            <a:miter lim="400000"/>
          </a:ln>
        </p:spPr>
      </p:pic>
      <p:sp>
        <p:nvSpPr>
          <p:cNvPr id="830" name="Rectángulo 17"/>
          <p:cNvSpPr/>
          <p:nvPr/>
        </p:nvSpPr>
        <p:spPr>
          <a:xfrm>
            <a:off x="960103" y="3184974"/>
            <a:ext cx="4894617" cy="549718"/>
          </a:xfrm>
          <a:prstGeom prst="rect">
            <a:avLst/>
          </a:prstGeom>
          <a:solidFill>
            <a:srgbClr val="1B85B5"/>
          </a:solidFill>
          <a:ln w="12700">
            <a:miter lim="400000"/>
          </a:ln>
        </p:spPr>
        <p:txBody>
          <a:bodyPr lIns="45718" tIns="45718" rIns="45718" bIns="45718" anchor="ctr"/>
          <a:lstStyle/>
          <a:p>
            <a:pPr algn="ctr">
              <a:defRPr>
                <a:solidFill>
                  <a:srgbClr val="FFFFFF"/>
                </a:solidFill>
                <a:latin typeface="Arial Narrow"/>
                <a:ea typeface="Arial Narrow"/>
                <a:cs typeface="Arial Narrow"/>
                <a:sym typeface="Arial Narrow"/>
              </a:defRPr>
            </a:pPr>
            <a:endParaRPr/>
          </a:p>
        </p:txBody>
      </p:sp>
      <p:sp>
        <p:nvSpPr>
          <p:cNvPr id="831" name="Rectángulo 19"/>
          <p:cNvSpPr/>
          <p:nvPr/>
        </p:nvSpPr>
        <p:spPr>
          <a:xfrm>
            <a:off x="960101" y="2155219"/>
            <a:ext cx="5196980" cy="549719"/>
          </a:xfrm>
          <a:prstGeom prst="rect">
            <a:avLst/>
          </a:prstGeom>
          <a:solidFill>
            <a:srgbClr val="E83B51"/>
          </a:solidFill>
          <a:ln w="12700">
            <a:miter lim="400000"/>
          </a:ln>
        </p:spPr>
        <p:txBody>
          <a:bodyPr lIns="45718" tIns="45718" rIns="45718" bIns="45718" anchor="ctr"/>
          <a:lstStyle/>
          <a:p>
            <a:pPr algn="ctr">
              <a:defRPr>
                <a:solidFill>
                  <a:srgbClr val="FFFFFF"/>
                </a:solidFill>
                <a:latin typeface="Arial Narrow"/>
                <a:ea typeface="Arial Narrow"/>
                <a:cs typeface="Arial Narrow"/>
                <a:sym typeface="Arial Narrow"/>
              </a:defRPr>
            </a:pPr>
            <a:endParaRPr/>
          </a:p>
        </p:txBody>
      </p:sp>
      <p:sp>
        <p:nvSpPr>
          <p:cNvPr id="832" name="Rectángulo 20"/>
          <p:cNvSpPr/>
          <p:nvPr/>
        </p:nvSpPr>
        <p:spPr>
          <a:xfrm>
            <a:off x="954546" y="1271566"/>
            <a:ext cx="5788104" cy="549717"/>
          </a:xfrm>
          <a:prstGeom prst="rect">
            <a:avLst/>
          </a:prstGeom>
          <a:solidFill>
            <a:srgbClr val="F3990C"/>
          </a:solidFill>
          <a:ln w="12700">
            <a:miter lim="400000"/>
          </a:ln>
        </p:spPr>
        <p:txBody>
          <a:bodyPr lIns="45718" tIns="45718" rIns="45718" bIns="45718" anchor="ctr"/>
          <a:lstStyle/>
          <a:p>
            <a:pPr algn="ctr">
              <a:defRPr>
                <a:solidFill>
                  <a:srgbClr val="FFFFFF"/>
                </a:solidFill>
                <a:latin typeface="Arial Narrow"/>
                <a:ea typeface="Arial Narrow"/>
                <a:cs typeface="Arial Narrow"/>
                <a:sym typeface="Arial Narrow"/>
              </a:defRPr>
            </a:pPr>
            <a:endParaRPr/>
          </a:p>
        </p:txBody>
      </p:sp>
      <p:sp>
        <p:nvSpPr>
          <p:cNvPr id="833" name="Rectángulo 21"/>
          <p:cNvSpPr/>
          <p:nvPr/>
        </p:nvSpPr>
        <p:spPr>
          <a:xfrm>
            <a:off x="954546" y="4187568"/>
            <a:ext cx="2641253" cy="549718"/>
          </a:xfrm>
          <a:prstGeom prst="rect">
            <a:avLst/>
          </a:prstGeom>
          <a:solidFill>
            <a:srgbClr val="23AF8F"/>
          </a:solidFill>
          <a:ln w="12700">
            <a:miter lim="400000"/>
          </a:ln>
        </p:spPr>
        <p:txBody>
          <a:bodyPr lIns="45718" tIns="45718" rIns="45718" bIns="45718" anchor="ctr"/>
          <a:lstStyle/>
          <a:p>
            <a:pPr algn="ctr">
              <a:defRPr>
                <a:solidFill>
                  <a:srgbClr val="FFFFFF"/>
                </a:solidFill>
                <a:latin typeface="Arial Narrow"/>
                <a:ea typeface="Arial Narrow"/>
                <a:cs typeface="Arial Narrow"/>
                <a:sym typeface="Arial Narrow"/>
              </a:defRPr>
            </a:pPr>
            <a:endParaRPr/>
          </a:p>
        </p:txBody>
      </p:sp>
      <p:sp>
        <p:nvSpPr>
          <p:cNvPr id="834" name="Rectángulo 22"/>
          <p:cNvSpPr/>
          <p:nvPr/>
        </p:nvSpPr>
        <p:spPr>
          <a:xfrm>
            <a:off x="966123" y="5206407"/>
            <a:ext cx="720522" cy="549718"/>
          </a:xfrm>
          <a:prstGeom prst="rect">
            <a:avLst/>
          </a:prstGeom>
          <a:solidFill>
            <a:srgbClr val="4A53A0"/>
          </a:solidFill>
          <a:ln w="12700">
            <a:miter lim="400000"/>
          </a:ln>
        </p:spPr>
        <p:txBody>
          <a:bodyPr lIns="45718" tIns="45718" rIns="45718" bIns="45718" anchor="ctr"/>
          <a:lstStyle/>
          <a:p>
            <a:pPr algn="ctr">
              <a:defRPr>
                <a:solidFill>
                  <a:srgbClr val="FFFFFF"/>
                </a:solidFill>
                <a:latin typeface="Arial Narrow"/>
                <a:ea typeface="Arial Narrow"/>
                <a:cs typeface="Arial Narrow"/>
                <a:sym typeface="Arial Narrow"/>
              </a:defRPr>
            </a:pPr>
            <a:endParaRPr/>
          </a:p>
        </p:txBody>
      </p:sp>
      <p:sp>
        <p:nvSpPr>
          <p:cNvPr id="835" name="CuadroTexto 23"/>
          <p:cNvSpPr txBox="1"/>
          <p:nvPr/>
        </p:nvSpPr>
        <p:spPr>
          <a:xfrm>
            <a:off x="4945364" y="5152680"/>
            <a:ext cx="2620672" cy="392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400" b="1">
                <a:solidFill>
                  <a:srgbClr val="676112"/>
                </a:solidFill>
                <a:latin typeface="+mj-lt"/>
                <a:ea typeface="+mj-ea"/>
                <a:cs typeface="+mj-cs"/>
                <a:sym typeface="Calibri"/>
              </a:defRPr>
            </a:lvl1pPr>
          </a:lstStyle>
          <a:p>
            <a:r>
              <a:t>Inversión a la fecha:</a:t>
            </a:r>
          </a:p>
        </p:txBody>
      </p:sp>
      <p:sp>
        <p:nvSpPr>
          <p:cNvPr id="836" name="CuadroTexto 24"/>
          <p:cNvSpPr txBox="1"/>
          <p:nvPr/>
        </p:nvSpPr>
        <p:spPr>
          <a:xfrm>
            <a:off x="4805517" y="5518925"/>
            <a:ext cx="2900369" cy="601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b="1">
                <a:solidFill>
                  <a:srgbClr val="404040"/>
                </a:solidFill>
                <a:latin typeface="+mj-lt"/>
                <a:ea typeface="+mj-ea"/>
                <a:cs typeface="+mj-cs"/>
                <a:sym typeface="Calibri"/>
              </a:defRPr>
            </a:lvl1pPr>
          </a:lstStyle>
          <a:p>
            <a:r>
              <a:t>$2,2 Billones </a:t>
            </a:r>
          </a:p>
        </p:txBody>
      </p:sp>
      <p:sp>
        <p:nvSpPr>
          <p:cNvPr id="837" name="Rectángulo 29"/>
          <p:cNvSpPr txBox="1"/>
          <p:nvPr/>
        </p:nvSpPr>
        <p:spPr>
          <a:xfrm>
            <a:off x="3525877" y="2235250"/>
            <a:ext cx="2641252" cy="415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2500" b="1">
                <a:solidFill>
                  <a:srgbClr val="FFFFFF"/>
                </a:solidFill>
                <a:latin typeface="+mj-lt"/>
                <a:ea typeface="+mj-ea"/>
                <a:cs typeface="+mj-cs"/>
                <a:sym typeface="Calibri"/>
              </a:defRPr>
            </a:lvl1pPr>
          </a:lstStyle>
          <a:p>
            <a:r>
              <a:t>$102.963 millones</a:t>
            </a:r>
          </a:p>
        </p:txBody>
      </p:sp>
      <p:sp>
        <p:nvSpPr>
          <p:cNvPr id="838" name="Rectángulo 32"/>
          <p:cNvSpPr txBox="1"/>
          <p:nvPr/>
        </p:nvSpPr>
        <p:spPr>
          <a:xfrm>
            <a:off x="4037634" y="1333251"/>
            <a:ext cx="2641252" cy="415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2500" b="1">
                <a:solidFill>
                  <a:srgbClr val="FFFFFF"/>
                </a:solidFill>
                <a:latin typeface="+mj-lt"/>
                <a:ea typeface="+mj-ea"/>
                <a:cs typeface="+mj-cs"/>
                <a:sym typeface="Calibri"/>
              </a:defRPr>
            </a:lvl1pPr>
          </a:lstStyle>
          <a:p>
            <a:r>
              <a:t>$878.585 millones</a:t>
            </a:r>
          </a:p>
        </p:txBody>
      </p:sp>
      <p:sp>
        <p:nvSpPr>
          <p:cNvPr id="839" name="Rectángulo 33"/>
          <p:cNvSpPr txBox="1"/>
          <p:nvPr/>
        </p:nvSpPr>
        <p:spPr>
          <a:xfrm>
            <a:off x="4508168" y="1823728"/>
            <a:ext cx="2161513" cy="280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solidFill>
                  <a:srgbClr val="595959"/>
                </a:solidFill>
                <a:latin typeface="+mj-lt"/>
                <a:ea typeface="+mj-ea"/>
                <a:cs typeface="+mj-cs"/>
                <a:sym typeface="Calibri"/>
              </a:defRPr>
            </a:lvl1pPr>
          </a:lstStyle>
          <a:p>
            <a:r>
              <a:t>PAGOS AAI - 76.185 familias</a:t>
            </a:r>
          </a:p>
        </p:txBody>
      </p:sp>
      <p:sp>
        <p:nvSpPr>
          <p:cNvPr id="840" name="Rectángulo 34"/>
          <p:cNvSpPr txBox="1"/>
          <p:nvPr/>
        </p:nvSpPr>
        <p:spPr>
          <a:xfrm>
            <a:off x="2518634" y="2769604"/>
            <a:ext cx="3661352" cy="280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solidFill>
                  <a:srgbClr val="595959"/>
                </a:solidFill>
                <a:latin typeface="+mj-lt"/>
                <a:ea typeface="+mj-ea"/>
                <a:cs typeface="+mj-cs"/>
                <a:sym typeface="Calibri"/>
              </a:defRPr>
            </a:lvl1pPr>
          </a:lstStyle>
          <a:p>
            <a:r>
              <a:t>ASISTENCIA TÉCNICA INTEGRAL - 73.302 familias</a:t>
            </a:r>
          </a:p>
        </p:txBody>
      </p:sp>
      <p:sp>
        <p:nvSpPr>
          <p:cNvPr id="841" name="Rectángulo 35"/>
          <p:cNvSpPr txBox="1"/>
          <p:nvPr/>
        </p:nvSpPr>
        <p:spPr>
          <a:xfrm>
            <a:off x="1038328" y="3759301"/>
            <a:ext cx="5040517" cy="280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solidFill>
                  <a:srgbClr val="595959"/>
                </a:solidFill>
                <a:latin typeface="+mj-lt"/>
                <a:ea typeface="+mj-ea"/>
                <a:cs typeface="+mj-cs"/>
                <a:sym typeface="Calibri"/>
              </a:defRPr>
            </a:lvl1pPr>
          </a:lstStyle>
          <a:p>
            <a:r>
              <a:t>PROYECTOS PRODUCTIVOS DE HUERTAS CASERAS -  65.830 familias</a:t>
            </a:r>
          </a:p>
        </p:txBody>
      </p:sp>
      <p:sp>
        <p:nvSpPr>
          <p:cNvPr id="842" name="Rectángulo 36"/>
          <p:cNvSpPr txBox="1"/>
          <p:nvPr/>
        </p:nvSpPr>
        <p:spPr>
          <a:xfrm>
            <a:off x="1933162" y="4750830"/>
            <a:ext cx="1676468" cy="280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solidFill>
                  <a:srgbClr val="595959"/>
                </a:solidFill>
                <a:latin typeface="+mj-lt"/>
                <a:ea typeface="+mj-ea"/>
                <a:cs typeface="+mj-cs"/>
                <a:sym typeface="Calibri"/>
              </a:defRPr>
            </a:lvl1pPr>
          </a:lstStyle>
          <a:p>
            <a:r>
              <a:t>5.680 RECOLECTORES</a:t>
            </a:r>
          </a:p>
        </p:txBody>
      </p:sp>
      <p:grpSp>
        <p:nvGrpSpPr>
          <p:cNvPr id="845" name="Grupo 38"/>
          <p:cNvGrpSpPr/>
          <p:nvPr/>
        </p:nvGrpSpPr>
        <p:grpSpPr>
          <a:xfrm>
            <a:off x="269152" y="1110375"/>
            <a:ext cx="876960" cy="816177"/>
            <a:chOff x="0" y="-1"/>
            <a:chExt cx="876958" cy="816176"/>
          </a:xfrm>
        </p:grpSpPr>
        <p:sp>
          <p:nvSpPr>
            <p:cNvPr id="843" name="Elipse 39"/>
            <p:cNvSpPr/>
            <p:nvPr/>
          </p:nvSpPr>
          <p:spPr>
            <a:xfrm>
              <a:off x="-1" y="-2"/>
              <a:ext cx="816178" cy="816178"/>
            </a:xfrm>
            <a:prstGeom prst="ellipse">
              <a:avLst/>
            </a:prstGeom>
            <a:solidFill>
              <a:srgbClr val="FFFFFF"/>
            </a:solidFill>
            <a:ln w="38100" cap="flat">
              <a:solidFill>
                <a:srgbClr val="F3990C"/>
              </a:solidFill>
              <a:prstDash val="solid"/>
              <a:miter lim="800000"/>
            </a:ln>
            <a:effectLst/>
          </p:spPr>
          <p:txBody>
            <a:bodyPr wrap="square" lIns="45718" tIns="45718" rIns="45718" bIns="45718" numCol="1" anchor="ctr">
              <a:noAutofit/>
            </a:bodyPr>
            <a:lstStyle/>
            <a:p>
              <a:pPr algn="ctr">
                <a:defRPr>
                  <a:solidFill>
                    <a:srgbClr val="FFFFFF"/>
                  </a:solidFill>
                  <a:latin typeface="Arial Narrow"/>
                  <a:ea typeface="Arial Narrow"/>
                  <a:cs typeface="Arial Narrow"/>
                  <a:sym typeface="Arial Narrow"/>
                </a:defRPr>
              </a:pPr>
              <a:endParaRPr/>
            </a:p>
          </p:txBody>
        </p:sp>
        <p:sp>
          <p:nvSpPr>
            <p:cNvPr id="844" name="Rectángulo 40"/>
            <p:cNvSpPr txBox="1"/>
            <p:nvPr/>
          </p:nvSpPr>
          <p:spPr>
            <a:xfrm>
              <a:off x="9032" y="219803"/>
              <a:ext cx="867927" cy="3924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2400" b="1">
                  <a:solidFill>
                    <a:srgbClr val="676112"/>
                  </a:solidFill>
                  <a:latin typeface="+mj-lt"/>
                  <a:ea typeface="+mj-ea"/>
                  <a:cs typeface="+mj-cs"/>
                  <a:sym typeface="Calibri"/>
                </a:defRPr>
              </a:lvl1pPr>
            </a:lstStyle>
            <a:p>
              <a:r>
                <a:t>93%</a:t>
              </a:r>
            </a:p>
          </p:txBody>
        </p:sp>
      </p:grpSp>
      <p:grpSp>
        <p:nvGrpSpPr>
          <p:cNvPr id="848" name="Grupo 41"/>
          <p:cNvGrpSpPr/>
          <p:nvPr/>
        </p:nvGrpSpPr>
        <p:grpSpPr>
          <a:xfrm>
            <a:off x="274707" y="2021106"/>
            <a:ext cx="876960" cy="816181"/>
            <a:chOff x="0" y="0"/>
            <a:chExt cx="876958" cy="816180"/>
          </a:xfrm>
        </p:grpSpPr>
        <p:sp>
          <p:nvSpPr>
            <p:cNvPr id="846" name="Elipse 42"/>
            <p:cNvSpPr/>
            <p:nvPr/>
          </p:nvSpPr>
          <p:spPr>
            <a:xfrm>
              <a:off x="-1" y="-1"/>
              <a:ext cx="816178" cy="816181"/>
            </a:xfrm>
            <a:prstGeom prst="ellipse">
              <a:avLst/>
            </a:prstGeom>
            <a:solidFill>
              <a:srgbClr val="FFFFFF"/>
            </a:solidFill>
            <a:ln w="38100" cap="flat">
              <a:solidFill>
                <a:srgbClr val="E83B51"/>
              </a:solidFill>
              <a:prstDash val="solid"/>
              <a:miter lim="800000"/>
            </a:ln>
            <a:effectLst/>
          </p:spPr>
          <p:txBody>
            <a:bodyPr wrap="square" lIns="45718" tIns="45718" rIns="45718" bIns="45718" numCol="1" anchor="ctr">
              <a:noAutofit/>
            </a:bodyPr>
            <a:lstStyle/>
            <a:p>
              <a:pPr algn="ctr">
                <a:defRPr>
                  <a:solidFill>
                    <a:srgbClr val="FFFFFF"/>
                  </a:solidFill>
                  <a:latin typeface="Arial Narrow"/>
                  <a:ea typeface="Arial Narrow"/>
                  <a:cs typeface="Arial Narrow"/>
                  <a:sym typeface="Arial Narrow"/>
                </a:defRPr>
              </a:pPr>
              <a:endParaRPr/>
            </a:p>
          </p:txBody>
        </p:sp>
        <p:sp>
          <p:nvSpPr>
            <p:cNvPr id="847" name="Rectángulo 43"/>
            <p:cNvSpPr txBox="1"/>
            <p:nvPr/>
          </p:nvSpPr>
          <p:spPr>
            <a:xfrm>
              <a:off x="9032" y="219803"/>
              <a:ext cx="867927" cy="3924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2400" b="1">
                  <a:solidFill>
                    <a:srgbClr val="676112"/>
                  </a:solidFill>
                  <a:latin typeface="+mj-lt"/>
                  <a:ea typeface="+mj-ea"/>
                  <a:cs typeface="+mj-cs"/>
                  <a:sym typeface="Calibri"/>
                </a:defRPr>
              </a:lvl1pPr>
            </a:lstStyle>
            <a:p>
              <a:r>
                <a:t>89%</a:t>
              </a:r>
            </a:p>
          </p:txBody>
        </p:sp>
      </p:grpSp>
      <p:grpSp>
        <p:nvGrpSpPr>
          <p:cNvPr id="851" name="Grupo 44"/>
          <p:cNvGrpSpPr/>
          <p:nvPr/>
        </p:nvGrpSpPr>
        <p:grpSpPr>
          <a:xfrm>
            <a:off x="274707" y="3044561"/>
            <a:ext cx="876960" cy="816177"/>
            <a:chOff x="0" y="-1"/>
            <a:chExt cx="876958" cy="816176"/>
          </a:xfrm>
        </p:grpSpPr>
        <p:sp>
          <p:nvSpPr>
            <p:cNvPr id="849" name="Elipse 45"/>
            <p:cNvSpPr/>
            <p:nvPr/>
          </p:nvSpPr>
          <p:spPr>
            <a:xfrm>
              <a:off x="-1" y="-2"/>
              <a:ext cx="816178" cy="816178"/>
            </a:xfrm>
            <a:prstGeom prst="ellipse">
              <a:avLst/>
            </a:prstGeom>
            <a:solidFill>
              <a:srgbClr val="FFFFFF"/>
            </a:solidFill>
            <a:ln w="38100" cap="flat">
              <a:solidFill>
                <a:srgbClr val="1B85B5"/>
              </a:solidFill>
              <a:prstDash val="solid"/>
              <a:miter lim="800000"/>
            </a:ln>
            <a:effectLst/>
          </p:spPr>
          <p:txBody>
            <a:bodyPr wrap="square" lIns="45718" tIns="45718" rIns="45718" bIns="45718" numCol="1" anchor="ctr">
              <a:noAutofit/>
            </a:bodyPr>
            <a:lstStyle/>
            <a:p>
              <a:pPr algn="ctr">
                <a:defRPr>
                  <a:solidFill>
                    <a:srgbClr val="FFFFFF"/>
                  </a:solidFill>
                  <a:latin typeface="Arial Narrow"/>
                  <a:ea typeface="Arial Narrow"/>
                  <a:cs typeface="Arial Narrow"/>
                  <a:sym typeface="Arial Narrow"/>
                </a:defRPr>
              </a:pPr>
              <a:endParaRPr/>
            </a:p>
          </p:txBody>
        </p:sp>
        <p:sp>
          <p:nvSpPr>
            <p:cNvPr id="850" name="Rectángulo 46"/>
            <p:cNvSpPr txBox="1"/>
            <p:nvPr/>
          </p:nvSpPr>
          <p:spPr>
            <a:xfrm>
              <a:off x="9032" y="219803"/>
              <a:ext cx="867927" cy="3924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2400" b="1">
                  <a:solidFill>
                    <a:srgbClr val="676112"/>
                  </a:solidFill>
                  <a:latin typeface="+mj-lt"/>
                  <a:ea typeface="+mj-ea"/>
                  <a:cs typeface="+mj-cs"/>
                  <a:sym typeface="Calibri"/>
                </a:defRPr>
              </a:lvl1pPr>
            </a:lstStyle>
            <a:p>
              <a:r>
                <a:t>80%</a:t>
              </a:r>
            </a:p>
          </p:txBody>
        </p:sp>
      </p:grpSp>
      <p:grpSp>
        <p:nvGrpSpPr>
          <p:cNvPr id="854" name="Grupo 47"/>
          <p:cNvGrpSpPr/>
          <p:nvPr/>
        </p:nvGrpSpPr>
        <p:grpSpPr>
          <a:xfrm>
            <a:off x="269152" y="4054339"/>
            <a:ext cx="876960" cy="816179"/>
            <a:chOff x="0" y="0"/>
            <a:chExt cx="876958" cy="816177"/>
          </a:xfrm>
        </p:grpSpPr>
        <p:sp>
          <p:nvSpPr>
            <p:cNvPr id="852" name="Elipse 48"/>
            <p:cNvSpPr/>
            <p:nvPr/>
          </p:nvSpPr>
          <p:spPr>
            <a:xfrm>
              <a:off x="-1" y="-1"/>
              <a:ext cx="816178" cy="816179"/>
            </a:xfrm>
            <a:prstGeom prst="ellipse">
              <a:avLst/>
            </a:prstGeom>
            <a:solidFill>
              <a:srgbClr val="FFFFFF"/>
            </a:solidFill>
            <a:ln w="38100" cap="flat">
              <a:solidFill>
                <a:srgbClr val="23AF8F"/>
              </a:solidFill>
              <a:prstDash val="solid"/>
              <a:miter lim="800000"/>
            </a:ln>
            <a:effectLst/>
          </p:spPr>
          <p:txBody>
            <a:bodyPr wrap="square" lIns="45718" tIns="45718" rIns="45718" bIns="45718" numCol="1" anchor="ctr">
              <a:noAutofit/>
            </a:bodyPr>
            <a:lstStyle/>
            <a:p>
              <a:pPr algn="ctr">
                <a:defRPr>
                  <a:solidFill>
                    <a:srgbClr val="FFFFFF"/>
                  </a:solidFill>
                  <a:latin typeface="Arial Narrow"/>
                  <a:ea typeface="Arial Narrow"/>
                  <a:cs typeface="Arial Narrow"/>
                  <a:sym typeface="Arial Narrow"/>
                </a:defRPr>
              </a:pPr>
              <a:endParaRPr/>
            </a:p>
          </p:txBody>
        </p:sp>
        <p:sp>
          <p:nvSpPr>
            <p:cNvPr id="853" name="Rectángulo 49"/>
            <p:cNvSpPr txBox="1"/>
            <p:nvPr/>
          </p:nvSpPr>
          <p:spPr>
            <a:xfrm>
              <a:off x="9032" y="219803"/>
              <a:ext cx="867927" cy="3924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2400" b="1">
                  <a:solidFill>
                    <a:srgbClr val="676112"/>
                  </a:solidFill>
                  <a:latin typeface="+mj-lt"/>
                  <a:ea typeface="+mj-ea"/>
                  <a:cs typeface="+mj-cs"/>
                  <a:sym typeface="Calibri"/>
                </a:defRPr>
              </a:lvl1pPr>
            </a:lstStyle>
            <a:p>
              <a:r>
                <a:t>34%</a:t>
              </a:r>
            </a:p>
          </p:txBody>
        </p:sp>
      </p:grpSp>
      <p:grpSp>
        <p:nvGrpSpPr>
          <p:cNvPr id="857" name="Grupo 50"/>
          <p:cNvGrpSpPr/>
          <p:nvPr/>
        </p:nvGrpSpPr>
        <p:grpSpPr>
          <a:xfrm>
            <a:off x="280727" y="5053608"/>
            <a:ext cx="876960" cy="816179"/>
            <a:chOff x="0" y="0"/>
            <a:chExt cx="876958" cy="816177"/>
          </a:xfrm>
        </p:grpSpPr>
        <p:sp>
          <p:nvSpPr>
            <p:cNvPr id="855" name="Elipse 51"/>
            <p:cNvSpPr/>
            <p:nvPr/>
          </p:nvSpPr>
          <p:spPr>
            <a:xfrm>
              <a:off x="-1" y="-1"/>
              <a:ext cx="816178" cy="816179"/>
            </a:xfrm>
            <a:prstGeom prst="ellipse">
              <a:avLst/>
            </a:prstGeom>
            <a:solidFill>
              <a:srgbClr val="FFFFFF"/>
            </a:solidFill>
            <a:ln w="38100" cap="flat">
              <a:solidFill>
                <a:srgbClr val="4A53A0"/>
              </a:solidFill>
              <a:prstDash val="solid"/>
              <a:miter lim="800000"/>
            </a:ln>
            <a:effectLst/>
          </p:spPr>
          <p:txBody>
            <a:bodyPr wrap="square" lIns="45718" tIns="45718" rIns="45718" bIns="45718" numCol="1" anchor="ctr">
              <a:noAutofit/>
            </a:bodyPr>
            <a:lstStyle/>
            <a:p>
              <a:pPr algn="ctr">
                <a:defRPr>
                  <a:solidFill>
                    <a:srgbClr val="FFFFFF"/>
                  </a:solidFill>
                  <a:latin typeface="Arial Narrow"/>
                  <a:ea typeface="Arial Narrow"/>
                  <a:cs typeface="Arial Narrow"/>
                  <a:sym typeface="Arial Narrow"/>
                </a:defRPr>
              </a:pPr>
              <a:endParaRPr/>
            </a:p>
          </p:txBody>
        </p:sp>
        <p:sp>
          <p:nvSpPr>
            <p:cNvPr id="856" name="Rectángulo 52"/>
            <p:cNvSpPr txBox="1"/>
            <p:nvPr/>
          </p:nvSpPr>
          <p:spPr>
            <a:xfrm>
              <a:off x="9032" y="219803"/>
              <a:ext cx="867927" cy="3924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2400" b="1">
                  <a:solidFill>
                    <a:srgbClr val="676112"/>
                  </a:solidFill>
                  <a:latin typeface="+mj-lt"/>
                  <a:ea typeface="+mj-ea"/>
                  <a:cs typeface="+mj-cs"/>
                  <a:sym typeface="Calibri"/>
                </a:defRPr>
              </a:lvl1pPr>
            </a:lstStyle>
            <a:p>
              <a:r>
                <a:t>18%</a:t>
              </a:r>
            </a:p>
          </p:txBody>
        </p:sp>
      </p:grpSp>
      <p:sp>
        <p:nvSpPr>
          <p:cNvPr id="858" name="Rectángulo 29"/>
          <p:cNvSpPr txBox="1"/>
          <p:nvPr/>
        </p:nvSpPr>
        <p:spPr>
          <a:xfrm>
            <a:off x="3231081" y="3276148"/>
            <a:ext cx="2641253" cy="415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2500" b="1">
                <a:solidFill>
                  <a:srgbClr val="FFFFFF"/>
                </a:solidFill>
                <a:latin typeface="+mj-lt"/>
                <a:ea typeface="+mj-ea"/>
                <a:cs typeface="+mj-cs"/>
                <a:sym typeface="Calibri"/>
              </a:defRPr>
            </a:lvl1pPr>
          </a:lstStyle>
          <a:p>
            <a:r>
              <a:t>$147.160 millones</a:t>
            </a:r>
          </a:p>
        </p:txBody>
      </p:sp>
      <p:sp>
        <p:nvSpPr>
          <p:cNvPr id="859" name="Rectángulo 29"/>
          <p:cNvSpPr txBox="1"/>
          <p:nvPr/>
        </p:nvSpPr>
        <p:spPr>
          <a:xfrm>
            <a:off x="1220909" y="4275947"/>
            <a:ext cx="2405596" cy="415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2500" b="1">
                <a:solidFill>
                  <a:srgbClr val="FFFFFF"/>
                </a:solidFill>
                <a:latin typeface="+mj-lt"/>
                <a:ea typeface="+mj-ea"/>
                <a:cs typeface="+mj-cs"/>
                <a:sym typeface="Calibri"/>
              </a:defRPr>
            </a:lvl1pPr>
          </a:lstStyle>
          <a:p>
            <a:r>
              <a:t>$86.283 millones</a:t>
            </a:r>
          </a:p>
        </p:txBody>
      </p:sp>
      <p:sp>
        <p:nvSpPr>
          <p:cNvPr id="860" name="$93.630 millones"/>
          <p:cNvSpPr txBox="1"/>
          <p:nvPr/>
        </p:nvSpPr>
        <p:spPr>
          <a:xfrm>
            <a:off x="1860139" y="5273733"/>
            <a:ext cx="2506936" cy="415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500" b="1">
                <a:solidFill>
                  <a:srgbClr val="595959"/>
                </a:solidFill>
                <a:latin typeface="+mj-lt"/>
                <a:ea typeface="+mj-ea"/>
                <a:cs typeface="+mj-cs"/>
                <a:sym typeface="Calibri"/>
              </a:defRPr>
            </a:lvl1pPr>
          </a:lstStyle>
          <a:p>
            <a:r>
              <a:t>$172.113 millones</a:t>
            </a:r>
          </a:p>
        </p:txBody>
      </p:sp>
      <p:sp>
        <p:nvSpPr>
          <p:cNvPr id="861" name="Google Shape;742;gdeb969b0c2_11_6"/>
          <p:cNvSpPr/>
          <p:nvPr/>
        </p:nvSpPr>
        <p:spPr>
          <a:xfrm>
            <a:off x="8099635" y="5258044"/>
            <a:ext cx="1204814" cy="887261"/>
          </a:xfrm>
          <a:prstGeom prst="rect">
            <a:avLst/>
          </a:prstGeom>
          <a:blipFill>
            <a:blip r:embed="rId5"/>
            <a:stretch>
              <a:fillRect/>
            </a:stretch>
          </a:blipFill>
          <a:ln w="12700">
            <a:miter lim="400000"/>
          </a:ln>
        </p:spPr>
        <p:txBody>
          <a:bodyPr lIns="45718" tIns="45718" rIns="45718" bIns="45718"/>
          <a:lstStyle/>
          <a:p>
            <a:pPr>
              <a:defRPr>
                <a:latin typeface="Work Sans"/>
                <a:ea typeface="Work Sans"/>
                <a:cs typeface="Work Sans"/>
                <a:sym typeface="Work Sans"/>
              </a:defRPr>
            </a:pPr>
            <a:endParaRPr/>
          </a:p>
        </p:txBody>
      </p:sp>
      <p:sp>
        <p:nvSpPr>
          <p:cNvPr id="862" name="Google Shape;744;gdeb969b0c2_11_6"/>
          <p:cNvSpPr txBox="1"/>
          <p:nvPr/>
        </p:nvSpPr>
        <p:spPr>
          <a:xfrm>
            <a:off x="9208868" y="4634429"/>
            <a:ext cx="1306805"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sz="2600">
                <a:solidFill>
                  <a:srgbClr val="333F50"/>
                </a:solidFill>
                <a:latin typeface="Work Sans"/>
                <a:ea typeface="Work Sans"/>
                <a:cs typeface="Work Sans"/>
                <a:sym typeface="Work Sans"/>
              </a:defRPr>
            </a:lvl1pPr>
          </a:lstStyle>
          <a:p>
            <a:r>
              <a:t>18.784</a:t>
            </a:r>
          </a:p>
        </p:txBody>
      </p:sp>
      <p:sp>
        <p:nvSpPr>
          <p:cNvPr id="863" name="Google Shape;745;gdeb969b0c2_11_6"/>
          <p:cNvSpPr txBox="1"/>
          <p:nvPr/>
        </p:nvSpPr>
        <p:spPr>
          <a:xfrm>
            <a:off x="8864686" y="5040834"/>
            <a:ext cx="3090305" cy="11615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defRPr sz="1200">
                <a:solidFill>
                  <a:srgbClr val="333F50"/>
                </a:solidFill>
                <a:latin typeface="Work Sans"/>
                <a:ea typeface="Work Sans"/>
                <a:cs typeface="Work Sans"/>
                <a:sym typeface="Work Sans"/>
              </a:defRPr>
            </a:pPr>
            <a:r>
              <a:t>Hectáreas han sido sustituidas voluntariamente durante el Gobierno Duque.</a:t>
            </a:r>
          </a:p>
          <a:p>
            <a:pPr indent="632459" algn="ctr">
              <a:spcBef>
                <a:spcPts val="200"/>
              </a:spcBef>
              <a:defRPr sz="2600">
                <a:solidFill>
                  <a:srgbClr val="333F50"/>
                </a:solidFill>
                <a:latin typeface="Work Sans"/>
                <a:ea typeface="Work Sans"/>
                <a:cs typeface="Work Sans"/>
                <a:sym typeface="Work Sans"/>
              </a:defRPr>
            </a:pPr>
            <a:r>
              <a:t>45.002</a:t>
            </a:r>
            <a:endParaRPr sz="3200"/>
          </a:p>
          <a:p>
            <a:pPr marR="169545" indent="810259" algn="ctr">
              <a:lnSpc>
                <a:spcPct val="103298"/>
              </a:lnSpc>
              <a:spcBef>
                <a:spcPts val="200"/>
              </a:spcBef>
              <a:defRPr sz="1200" b="1">
                <a:solidFill>
                  <a:srgbClr val="333F50"/>
                </a:solidFill>
                <a:latin typeface="Work Sans"/>
                <a:ea typeface="Work Sans"/>
                <a:cs typeface="Work Sans"/>
                <a:sym typeface="Work Sans"/>
              </a:defRPr>
            </a:pPr>
            <a:r>
              <a:t>Hectáreas se han erradicado durante la vigencia del Programa.</a:t>
            </a:r>
          </a:p>
        </p:txBody>
      </p:sp>
      <p:sp>
        <p:nvSpPr>
          <p:cNvPr id="864" name="Google Shape;728;gdeb969b0c2_11_6"/>
          <p:cNvSpPr/>
          <p:nvPr/>
        </p:nvSpPr>
        <p:spPr>
          <a:xfrm>
            <a:off x="7040001" y="3165695"/>
            <a:ext cx="572405" cy="572405"/>
          </a:xfrm>
          <a:prstGeom prst="rect">
            <a:avLst/>
          </a:prstGeom>
          <a:blipFill>
            <a:blip r:embed="rId6"/>
            <a:stretch>
              <a:fillRect/>
            </a:stretch>
          </a:blipFill>
          <a:ln w="12700">
            <a:miter lim="400000"/>
          </a:ln>
        </p:spPr>
        <p:txBody>
          <a:bodyPr lIns="45718" tIns="45718" rIns="45718" bIns="45718"/>
          <a:lstStyle/>
          <a:p>
            <a:pPr>
              <a:defRPr>
                <a:latin typeface="Work Sans"/>
                <a:ea typeface="Work Sans"/>
                <a:cs typeface="Work Sans"/>
                <a:sym typeface="Work Sans"/>
              </a:defRPr>
            </a:pPr>
            <a:endParaRPr/>
          </a:p>
        </p:txBody>
      </p:sp>
      <p:sp>
        <p:nvSpPr>
          <p:cNvPr id="865" name="Google Shape;733;gdeb969b0c2_11_6"/>
          <p:cNvSpPr txBox="1"/>
          <p:nvPr/>
        </p:nvSpPr>
        <p:spPr>
          <a:xfrm>
            <a:off x="7693258" y="3246837"/>
            <a:ext cx="3657573" cy="372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58418">
              <a:lnSpc>
                <a:spcPct val="72500"/>
              </a:lnSpc>
              <a:defRPr sz="1400">
                <a:solidFill>
                  <a:srgbClr val="333F50"/>
                </a:solidFill>
                <a:latin typeface="Work Sans"/>
                <a:ea typeface="Work Sans"/>
                <a:cs typeface="Work Sans"/>
                <a:sym typeface="Work Sans"/>
              </a:defRPr>
            </a:lvl1pPr>
          </a:lstStyle>
          <a:p>
            <a:r>
              <a:t>De las familias beneficiadas cumplieron con el  levantamiento de los cultivos de coca.</a:t>
            </a:r>
          </a:p>
        </p:txBody>
      </p:sp>
      <p:sp>
        <p:nvSpPr>
          <p:cNvPr id="866" name="Google Shape;734;gdeb969b0c2_11_6"/>
          <p:cNvSpPr txBox="1"/>
          <p:nvPr/>
        </p:nvSpPr>
        <p:spPr>
          <a:xfrm>
            <a:off x="7690605" y="3844957"/>
            <a:ext cx="3662875" cy="452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nSpc>
                <a:spcPct val="109641"/>
              </a:lnSpc>
              <a:defRPr sz="1400">
                <a:solidFill>
                  <a:srgbClr val="333F50"/>
                </a:solidFill>
                <a:latin typeface="Work Sans"/>
                <a:ea typeface="Work Sans"/>
                <a:cs typeface="Work Sans"/>
                <a:sym typeface="Work Sans"/>
              </a:defRPr>
            </a:pPr>
            <a:r>
              <a:t>De las familias han resembrado cultivos Ilícitos (Informe Nº 23 de UNODC)</a:t>
            </a:r>
          </a:p>
        </p:txBody>
      </p:sp>
      <p:sp>
        <p:nvSpPr>
          <p:cNvPr id="867" name="Google Shape;735;gdeb969b0c2_11_6"/>
          <p:cNvSpPr txBox="1"/>
          <p:nvPr/>
        </p:nvSpPr>
        <p:spPr>
          <a:xfrm>
            <a:off x="7128901" y="3310047"/>
            <a:ext cx="478989"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defRPr sz="1400" b="1">
                <a:solidFill>
                  <a:srgbClr val="FFFFFF"/>
                </a:solidFill>
                <a:latin typeface="Work Sans"/>
                <a:ea typeface="Work Sans"/>
                <a:cs typeface="Work Sans"/>
                <a:sym typeface="Work Sans"/>
              </a:defRPr>
            </a:pPr>
            <a:r>
              <a:t>98</a:t>
            </a:r>
            <a:r>
              <a:rPr sz="1500"/>
              <a:t>%</a:t>
            </a:r>
          </a:p>
        </p:txBody>
      </p:sp>
      <p:sp>
        <p:nvSpPr>
          <p:cNvPr id="868" name="Google Shape;743;gdeb969b0c2_11_6"/>
          <p:cNvSpPr/>
          <p:nvPr/>
        </p:nvSpPr>
        <p:spPr>
          <a:xfrm>
            <a:off x="7040001" y="3785065"/>
            <a:ext cx="572405" cy="572405"/>
          </a:xfrm>
          <a:prstGeom prst="rect">
            <a:avLst/>
          </a:prstGeom>
          <a:blipFill>
            <a:blip r:embed="rId6"/>
            <a:stretch>
              <a:fillRect/>
            </a:stretch>
          </a:blipFill>
          <a:ln w="12700">
            <a:miter lim="400000"/>
          </a:ln>
        </p:spPr>
        <p:txBody>
          <a:bodyPr lIns="45718" tIns="45718" rIns="45718" bIns="45718"/>
          <a:lstStyle/>
          <a:p>
            <a:pPr>
              <a:defRPr>
                <a:latin typeface="Work Sans"/>
                <a:ea typeface="Work Sans"/>
                <a:cs typeface="Work Sans"/>
                <a:sym typeface="Work Sans"/>
              </a:defRPr>
            </a:pPr>
            <a:endParaRPr/>
          </a:p>
        </p:txBody>
      </p:sp>
      <p:sp>
        <p:nvSpPr>
          <p:cNvPr id="869" name="Google Shape;746;gdeb969b0c2_11_6"/>
          <p:cNvSpPr txBox="1"/>
          <p:nvPr/>
        </p:nvSpPr>
        <p:spPr>
          <a:xfrm>
            <a:off x="7137003" y="3951139"/>
            <a:ext cx="468005"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sz="1400" b="1">
                <a:solidFill>
                  <a:srgbClr val="FFFFFF"/>
                </a:solidFill>
                <a:latin typeface="Work Sans"/>
                <a:ea typeface="Work Sans"/>
                <a:cs typeface="Work Sans"/>
                <a:sym typeface="Work Sans"/>
              </a:defRPr>
            </a:lvl1pPr>
          </a:lstStyle>
          <a:p>
            <a:r>
              <a:t>0,8%</a:t>
            </a:r>
          </a:p>
        </p:txBody>
      </p:sp>
      <p:sp>
        <p:nvSpPr>
          <p:cNvPr id="870" name="Google Shape;730;gdeb969b0c2_11_6"/>
          <p:cNvSpPr txBox="1"/>
          <p:nvPr/>
        </p:nvSpPr>
        <p:spPr>
          <a:xfrm>
            <a:off x="9117651" y="1382600"/>
            <a:ext cx="2496905" cy="241301"/>
          </a:xfrm>
          <a:prstGeom prst="rect">
            <a:avLst/>
          </a:prstGeom>
          <a:solidFill>
            <a:srgbClr val="2D6F9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37795" algn="ctr">
              <a:lnSpc>
                <a:spcPct val="118062"/>
              </a:lnSpc>
              <a:defRPr sz="1600">
                <a:solidFill>
                  <a:srgbClr val="FEFEFE"/>
                </a:solidFill>
                <a:latin typeface="Work Sans"/>
                <a:ea typeface="Work Sans"/>
                <a:cs typeface="Work Sans"/>
                <a:sym typeface="Work Sans"/>
              </a:defRPr>
            </a:lvl1pPr>
          </a:lstStyle>
          <a:p>
            <a:r>
              <a:t>Cultivadores: 67.607</a:t>
            </a:r>
          </a:p>
        </p:txBody>
      </p:sp>
      <p:sp>
        <p:nvSpPr>
          <p:cNvPr id="871" name="Google Shape;731;gdeb969b0c2_11_6"/>
          <p:cNvSpPr txBox="1"/>
          <p:nvPr/>
        </p:nvSpPr>
        <p:spPr>
          <a:xfrm>
            <a:off x="9117651" y="1794255"/>
            <a:ext cx="2496904" cy="241301"/>
          </a:xfrm>
          <a:prstGeom prst="rect">
            <a:avLst/>
          </a:prstGeom>
          <a:solidFill>
            <a:srgbClr val="2D6F9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49225" algn="ctr">
              <a:lnSpc>
                <a:spcPct val="118436"/>
              </a:lnSpc>
              <a:defRPr sz="1600">
                <a:solidFill>
                  <a:srgbClr val="FEFEFE"/>
                </a:solidFill>
                <a:latin typeface="Work Sans"/>
                <a:ea typeface="Work Sans"/>
                <a:cs typeface="Work Sans"/>
                <a:sym typeface="Work Sans"/>
              </a:defRPr>
            </a:lvl1pPr>
          </a:lstStyle>
          <a:p>
            <a:r>
              <a:t>No Cultivadores: 14.635</a:t>
            </a:r>
          </a:p>
        </p:txBody>
      </p:sp>
      <p:sp>
        <p:nvSpPr>
          <p:cNvPr id="872" name="Google Shape;732;gdeb969b0c2_11_6"/>
          <p:cNvSpPr txBox="1"/>
          <p:nvPr/>
        </p:nvSpPr>
        <p:spPr>
          <a:xfrm>
            <a:off x="9117651" y="2213424"/>
            <a:ext cx="2496906" cy="241301"/>
          </a:xfrm>
          <a:prstGeom prst="rect">
            <a:avLst/>
          </a:prstGeom>
          <a:solidFill>
            <a:srgbClr val="2D6F9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14300" algn="ctr">
              <a:lnSpc>
                <a:spcPct val="118750"/>
              </a:lnSpc>
              <a:defRPr sz="1600">
                <a:solidFill>
                  <a:srgbClr val="FEFEFE"/>
                </a:solidFill>
                <a:latin typeface="Work Sans"/>
                <a:ea typeface="Work Sans"/>
                <a:cs typeface="Work Sans"/>
                <a:sym typeface="Work Sans"/>
              </a:defRPr>
            </a:lvl1pPr>
          </a:lstStyle>
          <a:p>
            <a:r>
              <a:t>Recolectores: 16.855</a:t>
            </a:r>
          </a:p>
        </p:txBody>
      </p:sp>
      <p:sp>
        <p:nvSpPr>
          <p:cNvPr id="873" name="Google Shape;741;gdeb969b0c2_11_6"/>
          <p:cNvSpPr/>
          <p:nvPr/>
        </p:nvSpPr>
        <p:spPr>
          <a:xfrm>
            <a:off x="7604537" y="1099089"/>
            <a:ext cx="1147986" cy="644986"/>
          </a:xfrm>
          <a:prstGeom prst="rect">
            <a:avLst/>
          </a:prstGeom>
          <a:blipFill>
            <a:blip r:embed="rId7"/>
            <a:stretch>
              <a:fillRect/>
            </a:stretch>
          </a:blipFill>
          <a:ln w="12700">
            <a:miter lim="400000"/>
          </a:ln>
        </p:spPr>
        <p:txBody>
          <a:bodyPr lIns="45718" tIns="45718" rIns="45718" bIns="45718"/>
          <a:lstStyle/>
          <a:p>
            <a:pPr>
              <a:defRPr>
                <a:latin typeface="Work Sans"/>
                <a:ea typeface="Work Sans"/>
                <a:cs typeface="Work Sans"/>
                <a:sym typeface="Work Sans"/>
              </a:defRPr>
            </a:pPr>
            <a:endParaRPr/>
          </a:p>
        </p:txBody>
      </p:sp>
      <p:sp>
        <p:nvSpPr>
          <p:cNvPr id="874" name="Google Shape;752;gdeb969b0c2_11_6"/>
          <p:cNvSpPr txBox="1"/>
          <p:nvPr/>
        </p:nvSpPr>
        <p:spPr>
          <a:xfrm>
            <a:off x="7410317" y="1665058"/>
            <a:ext cx="1536425" cy="1300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spAutoFit/>
          </a:bodyPr>
          <a:lstStyle>
            <a:lvl1pPr algn="ctr">
              <a:defRPr b="1">
                <a:solidFill>
                  <a:srgbClr val="C55A11"/>
                </a:solidFill>
                <a:latin typeface="Work Sans"/>
                <a:ea typeface="Work Sans"/>
                <a:cs typeface="Work Sans"/>
                <a:sym typeface="Work Sans"/>
              </a:defRPr>
            </a:lvl1pPr>
          </a:lstStyle>
          <a:p>
            <a:r>
              <a:t>99.097 familias apostaron a la legalidad  </a:t>
            </a:r>
          </a:p>
        </p:txBody>
      </p:sp>
      <p:sp>
        <p:nvSpPr>
          <p:cNvPr id="875" name="Dirección de Sustitución…"/>
          <p:cNvSpPr txBox="1"/>
          <p:nvPr/>
        </p:nvSpPr>
        <p:spPr>
          <a:xfrm>
            <a:off x="4596217" y="398234"/>
            <a:ext cx="6883738" cy="47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0" tIns="21500" rIns="21500" bIns="21500">
            <a:spAutoFit/>
          </a:bodyPr>
          <a:lstStyle>
            <a:lvl1pPr algn="r">
              <a:lnSpc>
                <a:spcPct val="80000"/>
              </a:lnSpc>
              <a:defRPr sz="2800" b="1">
                <a:solidFill>
                  <a:srgbClr val="05548B"/>
                </a:solidFill>
                <a:latin typeface="Work Sans"/>
                <a:ea typeface="Work Sans"/>
                <a:cs typeface="Work Sans"/>
                <a:sym typeface="Work Sans"/>
              </a:defRPr>
            </a:lvl1pPr>
          </a:lstStyle>
          <a:p>
            <a:r>
              <a:t>Ejecución PNIS Nacional</a:t>
            </a:r>
          </a:p>
        </p:txBody>
      </p:sp>
      <p:pic>
        <p:nvPicPr>
          <p:cNvPr id="876" name="LOGO-02_COLOR.png" descr="LOGO-02_COLOR.png"/>
          <p:cNvPicPr>
            <a:picLocks noChangeAspect="1"/>
          </p:cNvPicPr>
          <p:nvPr/>
        </p:nvPicPr>
        <p:blipFill>
          <a:blip r:embed="rId8"/>
          <a:srcRect b="22711"/>
          <a:stretch>
            <a:fillRect/>
          </a:stretch>
        </p:blipFill>
        <p:spPr>
          <a:xfrm>
            <a:off x="70908" y="6014762"/>
            <a:ext cx="1031300" cy="68115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 name="Imagen 5" descr="Imagen 5"/>
          <p:cNvPicPr>
            <a:picLocks noChangeAspect="1"/>
          </p:cNvPicPr>
          <p:nvPr/>
        </p:nvPicPr>
        <p:blipFill>
          <a:blip r:embed="rId2"/>
          <a:srcRect l="15424" r="7808" b="372"/>
          <a:stretch>
            <a:fillRect/>
          </a:stretch>
        </p:blipFill>
        <p:spPr>
          <a:xfrm flipH="1">
            <a:off x="4261350" y="-5160"/>
            <a:ext cx="7938472" cy="6868507"/>
          </a:xfrm>
          <a:prstGeom prst="rect">
            <a:avLst/>
          </a:prstGeom>
          <a:ln w="12700">
            <a:miter lim="400000"/>
          </a:ln>
          <a:effectLst>
            <a:reflection stA="50000" endPos="40000" dir="5400000" sy="-100000" algn="bl" rotWithShape="0"/>
          </a:effectLst>
        </p:spPr>
      </p:pic>
      <p:pic>
        <p:nvPicPr>
          <p:cNvPr id="881" name="Captura de Pantalla 2020-10-06 a la(s) 9.19.34 a. m..png" descr="Captura de Pantalla 2020-10-06 a la(s) 9.19.34 a. m..png"/>
          <p:cNvPicPr>
            <a:picLocks noChangeAspect="1"/>
          </p:cNvPicPr>
          <p:nvPr/>
        </p:nvPicPr>
        <p:blipFill>
          <a:blip r:embed="rId3"/>
          <a:stretch>
            <a:fillRect/>
          </a:stretch>
        </p:blipFill>
        <p:spPr>
          <a:xfrm>
            <a:off x="6756360" y="354565"/>
            <a:ext cx="3104003" cy="611398"/>
          </a:xfrm>
          <a:prstGeom prst="rect">
            <a:avLst/>
          </a:prstGeom>
          <a:ln w="12700">
            <a:miter lim="400000"/>
          </a:ln>
          <a:effectLst>
            <a:outerShdw blurRad="114300" dist="50800" dir="5400000" rotWithShape="0">
              <a:srgbClr val="000000">
                <a:alpha val="70000"/>
              </a:srgbClr>
            </a:outerShdw>
          </a:effectLst>
        </p:spPr>
      </p:pic>
      <p:pic>
        <p:nvPicPr>
          <p:cNvPr id="882" name="Imagen 6" descr="Imagen 6"/>
          <p:cNvPicPr>
            <a:picLocks noChangeAspect="1"/>
          </p:cNvPicPr>
          <p:nvPr/>
        </p:nvPicPr>
        <p:blipFill>
          <a:blip r:embed="rId4"/>
          <a:stretch>
            <a:fillRect/>
          </a:stretch>
        </p:blipFill>
        <p:spPr>
          <a:xfrm>
            <a:off x="10752580" y="5565156"/>
            <a:ext cx="1056603" cy="1055974"/>
          </a:xfrm>
          <a:prstGeom prst="rect">
            <a:avLst/>
          </a:prstGeom>
          <a:ln w="12700">
            <a:miter lim="400000"/>
          </a:ln>
        </p:spPr>
      </p:pic>
      <p:sp>
        <p:nvSpPr>
          <p:cNvPr id="883" name="Dirección de Sustitución…"/>
          <p:cNvSpPr txBox="1"/>
          <p:nvPr/>
        </p:nvSpPr>
        <p:spPr>
          <a:xfrm>
            <a:off x="4261528" y="3215640"/>
            <a:ext cx="7938294" cy="426719"/>
          </a:xfrm>
          <a:prstGeom prst="rect">
            <a:avLst/>
          </a:prstGeom>
          <a:solidFill>
            <a:srgbClr val="3265A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1218405">
              <a:defRPr sz="3000">
                <a:solidFill>
                  <a:srgbClr val="FEFEFE"/>
                </a:solidFill>
                <a:latin typeface="Gotham Medium"/>
                <a:ea typeface="Gotham Medium"/>
                <a:cs typeface="Gotham Medium"/>
                <a:sym typeface="Gotham Medium"/>
              </a:defRPr>
            </a:pPr>
            <a:r>
              <a:t>Componente de Comercialización</a:t>
            </a:r>
          </a:p>
        </p:txBody>
      </p:sp>
      <p:pic>
        <p:nvPicPr>
          <p:cNvPr id="884" name="LOGO-02_COLOR.png" descr="LOGO-02_COLOR.png"/>
          <p:cNvPicPr>
            <a:picLocks noChangeAspect="1"/>
          </p:cNvPicPr>
          <p:nvPr/>
        </p:nvPicPr>
        <p:blipFill>
          <a:blip r:embed="rId5"/>
          <a:srcRect l="9213"/>
          <a:stretch>
            <a:fillRect/>
          </a:stretch>
        </p:blipFill>
        <p:spPr>
          <a:xfrm>
            <a:off x="-18511" y="1029261"/>
            <a:ext cx="4519071" cy="425379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6" name="Google Shape;3012;p34"/>
          <p:cNvGrpSpPr/>
          <p:nvPr/>
        </p:nvGrpSpPr>
        <p:grpSpPr>
          <a:xfrm>
            <a:off x="3255443" y="1390918"/>
            <a:ext cx="5612201" cy="4926922"/>
            <a:chOff x="0" y="0"/>
            <a:chExt cx="5612200" cy="4926921"/>
          </a:xfrm>
        </p:grpSpPr>
        <p:sp>
          <p:nvSpPr>
            <p:cNvPr id="886" name="Google Shape;3013;p34"/>
            <p:cNvSpPr/>
            <p:nvPr/>
          </p:nvSpPr>
          <p:spPr>
            <a:xfrm>
              <a:off x="289671" y="161099"/>
              <a:ext cx="4794607" cy="42246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343" y="0"/>
                    <a:pt x="7928" y="318"/>
                    <a:pt x="6598" y="962"/>
                  </a:cubicBezTo>
                  <a:cubicBezTo>
                    <a:pt x="5958" y="1266"/>
                    <a:pt x="5342" y="1647"/>
                    <a:pt x="4763" y="2090"/>
                  </a:cubicBezTo>
                  <a:cubicBezTo>
                    <a:pt x="4190" y="2526"/>
                    <a:pt x="3653" y="3031"/>
                    <a:pt x="3165" y="3585"/>
                  </a:cubicBezTo>
                  <a:cubicBezTo>
                    <a:pt x="2677" y="4139"/>
                    <a:pt x="2232" y="4755"/>
                    <a:pt x="1848" y="5398"/>
                  </a:cubicBezTo>
                  <a:cubicBezTo>
                    <a:pt x="1457" y="6056"/>
                    <a:pt x="1122" y="6755"/>
                    <a:pt x="854" y="7481"/>
                  </a:cubicBezTo>
                  <a:cubicBezTo>
                    <a:pt x="287" y="8997"/>
                    <a:pt x="0" y="10603"/>
                    <a:pt x="0" y="12257"/>
                  </a:cubicBezTo>
                  <a:cubicBezTo>
                    <a:pt x="0" y="13136"/>
                    <a:pt x="85" y="14015"/>
                    <a:pt x="250" y="14873"/>
                  </a:cubicBezTo>
                  <a:cubicBezTo>
                    <a:pt x="409" y="15704"/>
                    <a:pt x="646" y="16520"/>
                    <a:pt x="957" y="17295"/>
                  </a:cubicBezTo>
                  <a:cubicBezTo>
                    <a:pt x="1256" y="18057"/>
                    <a:pt x="1634" y="18790"/>
                    <a:pt x="2067" y="19462"/>
                  </a:cubicBezTo>
                  <a:cubicBezTo>
                    <a:pt x="2500" y="20140"/>
                    <a:pt x="2994" y="20763"/>
                    <a:pt x="3537" y="21323"/>
                  </a:cubicBezTo>
                  <a:lnTo>
                    <a:pt x="3586" y="21261"/>
                  </a:lnTo>
                  <a:cubicBezTo>
                    <a:pt x="1354" y="18956"/>
                    <a:pt x="73" y="15676"/>
                    <a:pt x="73" y="12257"/>
                  </a:cubicBezTo>
                  <a:cubicBezTo>
                    <a:pt x="73" y="5544"/>
                    <a:pt x="4885" y="76"/>
                    <a:pt x="10806" y="76"/>
                  </a:cubicBezTo>
                  <a:cubicBezTo>
                    <a:pt x="16721" y="76"/>
                    <a:pt x="21533" y="5544"/>
                    <a:pt x="21533" y="12257"/>
                  </a:cubicBezTo>
                  <a:cubicBezTo>
                    <a:pt x="21533" y="15835"/>
                    <a:pt x="20155" y="19219"/>
                    <a:pt x="17746" y="21538"/>
                  </a:cubicBezTo>
                  <a:lnTo>
                    <a:pt x="17795" y="21600"/>
                  </a:lnTo>
                  <a:cubicBezTo>
                    <a:pt x="18374" y="21039"/>
                    <a:pt x="18905" y="20403"/>
                    <a:pt x="19368" y="19718"/>
                  </a:cubicBezTo>
                  <a:cubicBezTo>
                    <a:pt x="19837" y="19026"/>
                    <a:pt x="20246" y="18278"/>
                    <a:pt x="20569" y="17489"/>
                  </a:cubicBezTo>
                  <a:cubicBezTo>
                    <a:pt x="20905" y="16686"/>
                    <a:pt x="21161" y="15842"/>
                    <a:pt x="21338" y="14977"/>
                  </a:cubicBezTo>
                  <a:cubicBezTo>
                    <a:pt x="21515" y="14091"/>
                    <a:pt x="21600" y="13177"/>
                    <a:pt x="21600" y="12257"/>
                  </a:cubicBezTo>
                  <a:cubicBezTo>
                    <a:pt x="21600" y="10603"/>
                    <a:pt x="21319" y="8997"/>
                    <a:pt x="20752" y="7481"/>
                  </a:cubicBezTo>
                  <a:cubicBezTo>
                    <a:pt x="20484" y="6755"/>
                    <a:pt x="20149" y="6056"/>
                    <a:pt x="19758" y="5398"/>
                  </a:cubicBezTo>
                  <a:cubicBezTo>
                    <a:pt x="19374" y="4755"/>
                    <a:pt x="18929" y="4139"/>
                    <a:pt x="18441" y="3585"/>
                  </a:cubicBezTo>
                  <a:cubicBezTo>
                    <a:pt x="17953" y="3031"/>
                    <a:pt x="17410" y="2526"/>
                    <a:pt x="16843" y="2090"/>
                  </a:cubicBezTo>
                  <a:cubicBezTo>
                    <a:pt x="16264" y="1647"/>
                    <a:pt x="15648" y="1266"/>
                    <a:pt x="15008" y="962"/>
                  </a:cubicBezTo>
                  <a:cubicBezTo>
                    <a:pt x="13672" y="325"/>
                    <a:pt x="12264" y="0"/>
                    <a:pt x="10800" y="0"/>
                  </a:cubicBezTo>
                  <a:close/>
                </a:path>
              </a:pathLst>
            </a:cu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87" name="Google Shape;3014;p34"/>
            <p:cNvSpPr/>
            <p:nvPr/>
          </p:nvSpPr>
          <p:spPr>
            <a:xfrm>
              <a:off x="3686288" y="4909987"/>
              <a:ext cx="16935" cy="16935"/>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cubicBezTo>
                    <a:pt x="9625" y="2349"/>
                    <a:pt x="4775" y="4775"/>
                    <a:pt x="0" y="7200"/>
                  </a:cubicBezTo>
                  <a:lnTo>
                    <a:pt x="4775" y="21600"/>
                  </a:lnTo>
                  <a:cubicBezTo>
                    <a:pt x="9625" y="19175"/>
                    <a:pt x="14400" y="16749"/>
                    <a:pt x="21600" y="14400"/>
                  </a:cubicBezTo>
                  <a:lnTo>
                    <a:pt x="14400" y="0"/>
                  </a:lnTo>
                  <a:close/>
                </a:path>
              </a:pathLst>
            </a:cu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88" name="Google Shape;3015;p34"/>
            <p:cNvSpPr/>
            <p:nvPr/>
          </p:nvSpPr>
          <p:spPr>
            <a:xfrm>
              <a:off x="572589" y="0"/>
              <a:ext cx="4726902" cy="4912364"/>
            </a:xfrm>
            <a:custGeom>
              <a:avLst/>
              <a:gdLst/>
              <a:ahLst/>
              <a:cxnLst>
                <a:cxn ang="0">
                  <a:pos x="wd2" y="hd2"/>
                </a:cxn>
                <a:cxn ang="5400000">
                  <a:pos x="wd2" y="hd2"/>
                </a:cxn>
                <a:cxn ang="10800000">
                  <a:pos x="wd2" y="hd2"/>
                </a:cxn>
                <a:cxn ang="16200000">
                  <a:pos x="wd2" y="hd2"/>
                </a:cxn>
              </a:cxnLst>
              <a:rect l="0" t="0" r="r" b="b"/>
              <a:pathLst>
                <a:path w="21600" h="21600" extrusionOk="0">
                  <a:moveTo>
                    <a:pt x="9847" y="0"/>
                  </a:moveTo>
                  <a:lnTo>
                    <a:pt x="9847" y="30"/>
                  </a:lnTo>
                  <a:lnTo>
                    <a:pt x="9934" y="30"/>
                  </a:lnTo>
                  <a:lnTo>
                    <a:pt x="9934" y="0"/>
                  </a:lnTo>
                  <a:close/>
                  <a:moveTo>
                    <a:pt x="9662" y="0"/>
                  </a:moveTo>
                  <a:lnTo>
                    <a:pt x="9662" y="36"/>
                  </a:lnTo>
                  <a:cubicBezTo>
                    <a:pt x="9693" y="36"/>
                    <a:pt x="9724" y="36"/>
                    <a:pt x="9755" y="30"/>
                  </a:cubicBezTo>
                  <a:lnTo>
                    <a:pt x="9755" y="0"/>
                  </a:lnTo>
                  <a:close/>
                  <a:moveTo>
                    <a:pt x="10027" y="0"/>
                  </a:moveTo>
                  <a:lnTo>
                    <a:pt x="10027" y="30"/>
                  </a:lnTo>
                  <a:cubicBezTo>
                    <a:pt x="10058" y="30"/>
                    <a:pt x="10089" y="30"/>
                    <a:pt x="10113" y="36"/>
                  </a:cubicBezTo>
                  <a:lnTo>
                    <a:pt x="10113" y="0"/>
                  </a:lnTo>
                  <a:close/>
                  <a:moveTo>
                    <a:pt x="10206" y="0"/>
                  </a:moveTo>
                  <a:lnTo>
                    <a:pt x="10206" y="36"/>
                  </a:lnTo>
                  <a:lnTo>
                    <a:pt x="10299" y="36"/>
                  </a:lnTo>
                  <a:lnTo>
                    <a:pt x="10299" y="0"/>
                  </a:lnTo>
                  <a:close/>
                  <a:moveTo>
                    <a:pt x="9575" y="0"/>
                  </a:moveTo>
                  <a:cubicBezTo>
                    <a:pt x="9544" y="6"/>
                    <a:pt x="9513" y="6"/>
                    <a:pt x="9483" y="6"/>
                  </a:cubicBezTo>
                  <a:lnTo>
                    <a:pt x="9483" y="42"/>
                  </a:lnTo>
                  <a:cubicBezTo>
                    <a:pt x="9513" y="42"/>
                    <a:pt x="9544" y="36"/>
                    <a:pt x="9575" y="36"/>
                  </a:cubicBezTo>
                  <a:lnTo>
                    <a:pt x="9575" y="0"/>
                  </a:lnTo>
                  <a:close/>
                  <a:moveTo>
                    <a:pt x="10386" y="6"/>
                  </a:moveTo>
                  <a:lnTo>
                    <a:pt x="10386" y="42"/>
                  </a:lnTo>
                  <a:lnTo>
                    <a:pt x="10478" y="42"/>
                  </a:lnTo>
                  <a:lnTo>
                    <a:pt x="10478" y="6"/>
                  </a:lnTo>
                  <a:close/>
                  <a:moveTo>
                    <a:pt x="9390" y="6"/>
                  </a:moveTo>
                  <a:lnTo>
                    <a:pt x="9303" y="12"/>
                  </a:lnTo>
                  <a:lnTo>
                    <a:pt x="9303" y="48"/>
                  </a:lnTo>
                  <a:cubicBezTo>
                    <a:pt x="9334" y="48"/>
                    <a:pt x="9365" y="48"/>
                    <a:pt x="9396" y="42"/>
                  </a:cubicBezTo>
                  <a:lnTo>
                    <a:pt x="9390" y="6"/>
                  </a:lnTo>
                  <a:close/>
                  <a:moveTo>
                    <a:pt x="10571" y="12"/>
                  </a:moveTo>
                  <a:lnTo>
                    <a:pt x="10565" y="48"/>
                  </a:lnTo>
                  <a:cubicBezTo>
                    <a:pt x="10596" y="48"/>
                    <a:pt x="10627" y="54"/>
                    <a:pt x="10658" y="54"/>
                  </a:cubicBezTo>
                  <a:lnTo>
                    <a:pt x="10658" y="18"/>
                  </a:lnTo>
                  <a:cubicBezTo>
                    <a:pt x="10627" y="18"/>
                    <a:pt x="10596" y="12"/>
                    <a:pt x="10571" y="12"/>
                  </a:cubicBezTo>
                  <a:close/>
                  <a:moveTo>
                    <a:pt x="9210" y="18"/>
                  </a:moveTo>
                  <a:cubicBezTo>
                    <a:pt x="9179" y="18"/>
                    <a:pt x="9148" y="24"/>
                    <a:pt x="9118" y="24"/>
                  </a:cubicBezTo>
                  <a:lnTo>
                    <a:pt x="9124" y="60"/>
                  </a:lnTo>
                  <a:cubicBezTo>
                    <a:pt x="9155" y="60"/>
                    <a:pt x="9185" y="54"/>
                    <a:pt x="9210" y="54"/>
                  </a:cubicBezTo>
                  <a:lnTo>
                    <a:pt x="9210" y="18"/>
                  </a:lnTo>
                  <a:close/>
                  <a:moveTo>
                    <a:pt x="10751" y="24"/>
                  </a:moveTo>
                  <a:lnTo>
                    <a:pt x="10751" y="60"/>
                  </a:lnTo>
                  <a:cubicBezTo>
                    <a:pt x="10775" y="60"/>
                    <a:pt x="10806" y="66"/>
                    <a:pt x="10837" y="66"/>
                  </a:cubicBezTo>
                  <a:lnTo>
                    <a:pt x="10843" y="30"/>
                  </a:lnTo>
                  <a:lnTo>
                    <a:pt x="10751" y="24"/>
                  </a:lnTo>
                  <a:close/>
                  <a:moveTo>
                    <a:pt x="9031" y="30"/>
                  </a:moveTo>
                  <a:lnTo>
                    <a:pt x="8938" y="36"/>
                  </a:lnTo>
                  <a:lnTo>
                    <a:pt x="8944" y="71"/>
                  </a:lnTo>
                  <a:cubicBezTo>
                    <a:pt x="8975" y="71"/>
                    <a:pt x="9000" y="66"/>
                    <a:pt x="9031" y="66"/>
                  </a:cubicBezTo>
                  <a:lnTo>
                    <a:pt x="9031" y="30"/>
                  </a:lnTo>
                  <a:close/>
                  <a:moveTo>
                    <a:pt x="10930" y="36"/>
                  </a:moveTo>
                  <a:lnTo>
                    <a:pt x="10930" y="71"/>
                  </a:lnTo>
                  <a:cubicBezTo>
                    <a:pt x="10961" y="77"/>
                    <a:pt x="10986" y="77"/>
                    <a:pt x="11016" y="77"/>
                  </a:cubicBezTo>
                  <a:lnTo>
                    <a:pt x="11023" y="48"/>
                  </a:lnTo>
                  <a:cubicBezTo>
                    <a:pt x="10992" y="42"/>
                    <a:pt x="10961" y="42"/>
                    <a:pt x="10930" y="36"/>
                  </a:cubicBezTo>
                  <a:close/>
                  <a:moveTo>
                    <a:pt x="8851" y="48"/>
                  </a:moveTo>
                  <a:cubicBezTo>
                    <a:pt x="8821" y="48"/>
                    <a:pt x="8790" y="48"/>
                    <a:pt x="8759" y="54"/>
                  </a:cubicBezTo>
                  <a:lnTo>
                    <a:pt x="8765" y="89"/>
                  </a:lnTo>
                  <a:cubicBezTo>
                    <a:pt x="8790" y="83"/>
                    <a:pt x="8821" y="83"/>
                    <a:pt x="8851" y="77"/>
                  </a:cubicBezTo>
                  <a:lnTo>
                    <a:pt x="8851" y="48"/>
                  </a:lnTo>
                  <a:close/>
                  <a:moveTo>
                    <a:pt x="11109" y="54"/>
                  </a:moveTo>
                  <a:lnTo>
                    <a:pt x="11109" y="89"/>
                  </a:lnTo>
                  <a:cubicBezTo>
                    <a:pt x="11140" y="89"/>
                    <a:pt x="11165" y="95"/>
                    <a:pt x="11196" y="95"/>
                  </a:cubicBezTo>
                  <a:lnTo>
                    <a:pt x="11202" y="60"/>
                  </a:lnTo>
                  <a:lnTo>
                    <a:pt x="11109" y="54"/>
                  </a:lnTo>
                  <a:close/>
                  <a:moveTo>
                    <a:pt x="8672" y="60"/>
                  </a:moveTo>
                  <a:cubicBezTo>
                    <a:pt x="8641" y="66"/>
                    <a:pt x="8610" y="71"/>
                    <a:pt x="8579" y="71"/>
                  </a:cubicBezTo>
                  <a:lnTo>
                    <a:pt x="8586" y="107"/>
                  </a:lnTo>
                  <a:cubicBezTo>
                    <a:pt x="8610" y="101"/>
                    <a:pt x="8641" y="101"/>
                    <a:pt x="8672" y="95"/>
                  </a:cubicBezTo>
                  <a:lnTo>
                    <a:pt x="8672" y="60"/>
                  </a:lnTo>
                  <a:close/>
                  <a:moveTo>
                    <a:pt x="11295" y="71"/>
                  </a:moveTo>
                  <a:lnTo>
                    <a:pt x="11289" y="107"/>
                  </a:lnTo>
                  <a:cubicBezTo>
                    <a:pt x="11320" y="113"/>
                    <a:pt x="11351" y="113"/>
                    <a:pt x="11375" y="119"/>
                  </a:cubicBezTo>
                  <a:lnTo>
                    <a:pt x="11381" y="83"/>
                  </a:lnTo>
                  <a:cubicBezTo>
                    <a:pt x="11351" y="77"/>
                    <a:pt x="11320" y="77"/>
                    <a:pt x="11295" y="71"/>
                  </a:cubicBezTo>
                  <a:close/>
                  <a:moveTo>
                    <a:pt x="8487" y="83"/>
                  </a:moveTo>
                  <a:cubicBezTo>
                    <a:pt x="8462" y="89"/>
                    <a:pt x="8431" y="89"/>
                    <a:pt x="8400" y="95"/>
                  </a:cubicBezTo>
                  <a:lnTo>
                    <a:pt x="8406" y="131"/>
                  </a:lnTo>
                  <a:cubicBezTo>
                    <a:pt x="8431" y="125"/>
                    <a:pt x="8462" y="119"/>
                    <a:pt x="8493" y="119"/>
                  </a:cubicBezTo>
                  <a:lnTo>
                    <a:pt x="8487" y="83"/>
                  </a:lnTo>
                  <a:close/>
                  <a:moveTo>
                    <a:pt x="11468" y="95"/>
                  </a:moveTo>
                  <a:lnTo>
                    <a:pt x="11468" y="131"/>
                  </a:lnTo>
                  <a:cubicBezTo>
                    <a:pt x="11499" y="131"/>
                    <a:pt x="11524" y="137"/>
                    <a:pt x="11555" y="143"/>
                  </a:cubicBezTo>
                  <a:lnTo>
                    <a:pt x="11561" y="107"/>
                  </a:lnTo>
                  <a:cubicBezTo>
                    <a:pt x="11530" y="101"/>
                    <a:pt x="11499" y="95"/>
                    <a:pt x="11468" y="95"/>
                  </a:cubicBezTo>
                  <a:close/>
                  <a:moveTo>
                    <a:pt x="8307" y="107"/>
                  </a:moveTo>
                  <a:cubicBezTo>
                    <a:pt x="8276" y="107"/>
                    <a:pt x="8251" y="113"/>
                    <a:pt x="8221" y="119"/>
                  </a:cubicBezTo>
                  <a:lnTo>
                    <a:pt x="8227" y="155"/>
                  </a:lnTo>
                  <a:cubicBezTo>
                    <a:pt x="8251" y="149"/>
                    <a:pt x="8283" y="143"/>
                    <a:pt x="8313" y="137"/>
                  </a:cubicBezTo>
                  <a:lnTo>
                    <a:pt x="8307" y="107"/>
                  </a:lnTo>
                  <a:close/>
                  <a:moveTo>
                    <a:pt x="11654" y="119"/>
                  </a:moveTo>
                  <a:lnTo>
                    <a:pt x="11647" y="155"/>
                  </a:lnTo>
                  <a:cubicBezTo>
                    <a:pt x="11678" y="155"/>
                    <a:pt x="11709" y="161"/>
                    <a:pt x="11734" y="167"/>
                  </a:cubicBezTo>
                  <a:lnTo>
                    <a:pt x="11740" y="131"/>
                  </a:lnTo>
                  <a:cubicBezTo>
                    <a:pt x="11709" y="125"/>
                    <a:pt x="11678" y="125"/>
                    <a:pt x="11654" y="119"/>
                  </a:cubicBezTo>
                  <a:close/>
                  <a:moveTo>
                    <a:pt x="8128" y="131"/>
                  </a:moveTo>
                  <a:cubicBezTo>
                    <a:pt x="8097" y="137"/>
                    <a:pt x="8072" y="143"/>
                    <a:pt x="8041" y="143"/>
                  </a:cubicBezTo>
                  <a:lnTo>
                    <a:pt x="8047" y="179"/>
                  </a:lnTo>
                  <a:cubicBezTo>
                    <a:pt x="8072" y="173"/>
                    <a:pt x="8103" y="173"/>
                    <a:pt x="8134" y="167"/>
                  </a:cubicBezTo>
                  <a:lnTo>
                    <a:pt x="8128" y="131"/>
                  </a:lnTo>
                  <a:close/>
                  <a:moveTo>
                    <a:pt x="11833" y="143"/>
                  </a:moveTo>
                  <a:lnTo>
                    <a:pt x="11827" y="179"/>
                  </a:lnTo>
                  <a:cubicBezTo>
                    <a:pt x="11852" y="185"/>
                    <a:pt x="11882" y="191"/>
                    <a:pt x="11913" y="191"/>
                  </a:cubicBezTo>
                  <a:lnTo>
                    <a:pt x="11920" y="161"/>
                  </a:lnTo>
                  <a:cubicBezTo>
                    <a:pt x="11889" y="155"/>
                    <a:pt x="11864" y="149"/>
                    <a:pt x="11833" y="143"/>
                  </a:cubicBezTo>
                  <a:close/>
                  <a:moveTo>
                    <a:pt x="7949" y="161"/>
                  </a:moveTo>
                  <a:cubicBezTo>
                    <a:pt x="7917" y="167"/>
                    <a:pt x="7893" y="167"/>
                    <a:pt x="7862" y="173"/>
                  </a:cubicBezTo>
                  <a:lnTo>
                    <a:pt x="7868" y="208"/>
                  </a:lnTo>
                  <a:cubicBezTo>
                    <a:pt x="7899" y="202"/>
                    <a:pt x="7924" y="196"/>
                    <a:pt x="7955" y="196"/>
                  </a:cubicBezTo>
                  <a:lnTo>
                    <a:pt x="7949" y="161"/>
                  </a:lnTo>
                  <a:close/>
                  <a:moveTo>
                    <a:pt x="12012" y="173"/>
                  </a:moveTo>
                  <a:lnTo>
                    <a:pt x="12006" y="208"/>
                  </a:lnTo>
                  <a:cubicBezTo>
                    <a:pt x="12031" y="214"/>
                    <a:pt x="12062" y="220"/>
                    <a:pt x="12093" y="226"/>
                  </a:cubicBezTo>
                  <a:lnTo>
                    <a:pt x="12099" y="191"/>
                  </a:lnTo>
                  <a:cubicBezTo>
                    <a:pt x="12068" y="185"/>
                    <a:pt x="12037" y="179"/>
                    <a:pt x="12012" y="173"/>
                  </a:cubicBezTo>
                  <a:close/>
                  <a:moveTo>
                    <a:pt x="7769" y="191"/>
                  </a:moveTo>
                  <a:cubicBezTo>
                    <a:pt x="7738" y="196"/>
                    <a:pt x="7713" y="202"/>
                    <a:pt x="7683" y="208"/>
                  </a:cubicBezTo>
                  <a:lnTo>
                    <a:pt x="7689" y="238"/>
                  </a:lnTo>
                  <a:cubicBezTo>
                    <a:pt x="7720" y="238"/>
                    <a:pt x="7750" y="232"/>
                    <a:pt x="7775" y="226"/>
                  </a:cubicBezTo>
                  <a:lnTo>
                    <a:pt x="7769" y="191"/>
                  </a:lnTo>
                  <a:close/>
                  <a:moveTo>
                    <a:pt x="12186" y="208"/>
                  </a:moveTo>
                  <a:lnTo>
                    <a:pt x="12179" y="238"/>
                  </a:lnTo>
                  <a:cubicBezTo>
                    <a:pt x="12210" y="244"/>
                    <a:pt x="12241" y="250"/>
                    <a:pt x="12272" y="256"/>
                  </a:cubicBezTo>
                  <a:lnTo>
                    <a:pt x="12278" y="226"/>
                  </a:lnTo>
                  <a:cubicBezTo>
                    <a:pt x="12248" y="220"/>
                    <a:pt x="12216" y="214"/>
                    <a:pt x="12186" y="208"/>
                  </a:cubicBezTo>
                  <a:close/>
                  <a:moveTo>
                    <a:pt x="7590" y="226"/>
                  </a:moveTo>
                  <a:cubicBezTo>
                    <a:pt x="7559" y="232"/>
                    <a:pt x="7534" y="238"/>
                    <a:pt x="7503" y="244"/>
                  </a:cubicBezTo>
                  <a:lnTo>
                    <a:pt x="7509" y="274"/>
                  </a:lnTo>
                  <a:lnTo>
                    <a:pt x="7596" y="256"/>
                  </a:lnTo>
                  <a:lnTo>
                    <a:pt x="7590" y="226"/>
                  </a:lnTo>
                  <a:close/>
                  <a:moveTo>
                    <a:pt x="12365" y="238"/>
                  </a:moveTo>
                  <a:lnTo>
                    <a:pt x="12359" y="274"/>
                  </a:lnTo>
                  <a:cubicBezTo>
                    <a:pt x="12390" y="280"/>
                    <a:pt x="12415" y="286"/>
                    <a:pt x="12445" y="292"/>
                  </a:cubicBezTo>
                  <a:lnTo>
                    <a:pt x="12458" y="262"/>
                  </a:lnTo>
                  <a:cubicBezTo>
                    <a:pt x="12427" y="250"/>
                    <a:pt x="12396" y="244"/>
                    <a:pt x="12365" y="238"/>
                  </a:cubicBezTo>
                  <a:close/>
                  <a:moveTo>
                    <a:pt x="7416" y="262"/>
                  </a:moveTo>
                  <a:cubicBezTo>
                    <a:pt x="7386" y="268"/>
                    <a:pt x="7355" y="274"/>
                    <a:pt x="7324" y="280"/>
                  </a:cubicBezTo>
                  <a:lnTo>
                    <a:pt x="7330" y="316"/>
                  </a:lnTo>
                  <a:cubicBezTo>
                    <a:pt x="7361" y="310"/>
                    <a:pt x="7392" y="298"/>
                    <a:pt x="7423" y="292"/>
                  </a:cubicBezTo>
                  <a:lnTo>
                    <a:pt x="7416" y="262"/>
                  </a:lnTo>
                  <a:close/>
                  <a:moveTo>
                    <a:pt x="12544" y="280"/>
                  </a:moveTo>
                  <a:lnTo>
                    <a:pt x="12532" y="316"/>
                  </a:lnTo>
                  <a:cubicBezTo>
                    <a:pt x="12563" y="321"/>
                    <a:pt x="12594" y="327"/>
                    <a:pt x="12625" y="333"/>
                  </a:cubicBezTo>
                  <a:lnTo>
                    <a:pt x="12631" y="298"/>
                  </a:lnTo>
                  <a:lnTo>
                    <a:pt x="12544" y="280"/>
                  </a:lnTo>
                  <a:close/>
                  <a:moveTo>
                    <a:pt x="7237" y="298"/>
                  </a:moveTo>
                  <a:cubicBezTo>
                    <a:pt x="7206" y="304"/>
                    <a:pt x="7175" y="316"/>
                    <a:pt x="7150" y="321"/>
                  </a:cubicBezTo>
                  <a:lnTo>
                    <a:pt x="7157" y="351"/>
                  </a:lnTo>
                  <a:cubicBezTo>
                    <a:pt x="7188" y="345"/>
                    <a:pt x="7212" y="339"/>
                    <a:pt x="7243" y="333"/>
                  </a:cubicBezTo>
                  <a:lnTo>
                    <a:pt x="7237" y="298"/>
                  </a:lnTo>
                  <a:close/>
                  <a:moveTo>
                    <a:pt x="12717" y="321"/>
                  </a:moveTo>
                  <a:lnTo>
                    <a:pt x="12711" y="351"/>
                  </a:lnTo>
                  <a:cubicBezTo>
                    <a:pt x="12742" y="357"/>
                    <a:pt x="12767" y="369"/>
                    <a:pt x="12798" y="375"/>
                  </a:cubicBezTo>
                  <a:lnTo>
                    <a:pt x="12810" y="339"/>
                  </a:lnTo>
                  <a:cubicBezTo>
                    <a:pt x="12779" y="333"/>
                    <a:pt x="12749" y="327"/>
                    <a:pt x="12717" y="321"/>
                  </a:cubicBezTo>
                  <a:close/>
                  <a:moveTo>
                    <a:pt x="7058" y="339"/>
                  </a:moveTo>
                  <a:cubicBezTo>
                    <a:pt x="7027" y="345"/>
                    <a:pt x="7002" y="357"/>
                    <a:pt x="6971" y="363"/>
                  </a:cubicBezTo>
                  <a:lnTo>
                    <a:pt x="6977" y="399"/>
                  </a:lnTo>
                  <a:cubicBezTo>
                    <a:pt x="7008" y="387"/>
                    <a:pt x="7039" y="381"/>
                    <a:pt x="7070" y="375"/>
                  </a:cubicBezTo>
                  <a:lnTo>
                    <a:pt x="7058" y="339"/>
                  </a:lnTo>
                  <a:close/>
                  <a:moveTo>
                    <a:pt x="12897" y="363"/>
                  </a:moveTo>
                  <a:lnTo>
                    <a:pt x="12885" y="393"/>
                  </a:lnTo>
                  <a:cubicBezTo>
                    <a:pt x="12916" y="405"/>
                    <a:pt x="12946" y="411"/>
                    <a:pt x="12971" y="417"/>
                  </a:cubicBezTo>
                  <a:lnTo>
                    <a:pt x="12983" y="387"/>
                  </a:lnTo>
                  <a:cubicBezTo>
                    <a:pt x="12953" y="375"/>
                    <a:pt x="12922" y="369"/>
                    <a:pt x="12897" y="363"/>
                  </a:cubicBezTo>
                  <a:close/>
                  <a:moveTo>
                    <a:pt x="6885" y="387"/>
                  </a:moveTo>
                  <a:cubicBezTo>
                    <a:pt x="6854" y="393"/>
                    <a:pt x="6823" y="399"/>
                    <a:pt x="6798" y="411"/>
                  </a:cubicBezTo>
                  <a:lnTo>
                    <a:pt x="6804" y="441"/>
                  </a:lnTo>
                  <a:cubicBezTo>
                    <a:pt x="6835" y="435"/>
                    <a:pt x="6866" y="429"/>
                    <a:pt x="6891" y="417"/>
                  </a:cubicBezTo>
                  <a:lnTo>
                    <a:pt x="6885" y="387"/>
                  </a:lnTo>
                  <a:close/>
                  <a:moveTo>
                    <a:pt x="13070" y="405"/>
                  </a:moveTo>
                  <a:lnTo>
                    <a:pt x="13058" y="441"/>
                  </a:lnTo>
                  <a:cubicBezTo>
                    <a:pt x="13089" y="446"/>
                    <a:pt x="13120" y="458"/>
                    <a:pt x="13144" y="464"/>
                  </a:cubicBezTo>
                  <a:lnTo>
                    <a:pt x="13157" y="429"/>
                  </a:lnTo>
                  <a:cubicBezTo>
                    <a:pt x="13126" y="423"/>
                    <a:pt x="13101" y="417"/>
                    <a:pt x="13070" y="405"/>
                  </a:cubicBezTo>
                  <a:close/>
                  <a:moveTo>
                    <a:pt x="6711" y="435"/>
                  </a:moveTo>
                  <a:cubicBezTo>
                    <a:pt x="6680" y="441"/>
                    <a:pt x="6649" y="446"/>
                    <a:pt x="6619" y="458"/>
                  </a:cubicBezTo>
                  <a:lnTo>
                    <a:pt x="6631" y="488"/>
                  </a:lnTo>
                  <a:cubicBezTo>
                    <a:pt x="6662" y="482"/>
                    <a:pt x="6687" y="476"/>
                    <a:pt x="6717" y="464"/>
                  </a:cubicBezTo>
                  <a:lnTo>
                    <a:pt x="6711" y="435"/>
                  </a:lnTo>
                  <a:close/>
                  <a:moveTo>
                    <a:pt x="13243" y="452"/>
                  </a:moveTo>
                  <a:lnTo>
                    <a:pt x="13237" y="488"/>
                  </a:lnTo>
                  <a:cubicBezTo>
                    <a:pt x="13262" y="494"/>
                    <a:pt x="13293" y="506"/>
                    <a:pt x="13324" y="512"/>
                  </a:cubicBezTo>
                  <a:lnTo>
                    <a:pt x="13330" y="482"/>
                  </a:lnTo>
                  <a:cubicBezTo>
                    <a:pt x="13305" y="470"/>
                    <a:pt x="13274" y="464"/>
                    <a:pt x="13243" y="452"/>
                  </a:cubicBezTo>
                  <a:close/>
                  <a:moveTo>
                    <a:pt x="6532" y="482"/>
                  </a:moveTo>
                  <a:cubicBezTo>
                    <a:pt x="6507" y="488"/>
                    <a:pt x="6476" y="500"/>
                    <a:pt x="6445" y="506"/>
                  </a:cubicBezTo>
                  <a:lnTo>
                    <a:pt x="6458" y="542"/>
                  </a:lnTo>
                  <a:cubicBezTo>
                    <a:pt x="6489" y="530"/>
                    <a:pt x="6513" y="524"/>
                    <a:pt x="6544" y="512"/>
                  </a:cubicBezTo>
                  <a:lnTo>
                    <a:pt x="6532" y="482"/>
                  </a:lnTo>
                  <a:close/>
                  <a:moveTo>
                    <a:pt x="13417" y="506"/>
                  </a:moveTo>
                  <a:lnTo>
                    <a:pt x="13410" y="542"/>
                  </a:lnTo>
                  <a:cubicBezTo>
                    <a:pt x="13435" y="548"/>
                    <a:pt x="13466" y="553"/>
                    <a:pt x="13491" y="566"/>
                  </a:cubicBezTo>
                  <a:lnTo>
                    <a:pt x="13503" y="530"/>
                  </a:lnTo>
                  <a:cubicBezTo>
                    <a:pt x="13478" y="524"/>
                    <a:pt x="13447" y="518"/>
                    <a:pt x="13417" y="506"/>
                  </a:cubicBezTo>
                  <a:close/>
                  <a:moveTo>
                    <a:pt x="6359" y="536"/>
                  </a:moveTo>
                  <a:cubicBezTo>
                    <a:pt x="6328" y="542"/>
                    <a:pt x="6303" y="553"/>
                    <a:pt x="6272" y="560"/>
                  </a:cubicBezTo>
                  <a:lnTo>
                    <a:pt x="6285" y="595"/>
                  </a:lnTo>
                  <a:lnTo>
                    <a:pt x="6371" y="566"/>
                  </a:lnTo>
                  <a:lnTo>
                    <a:pt x="6359" y="536"/>
                  </a:lnTo>
                  <a:close/>
                  <a:moveTo>
                    <a:pt x="13590" y="560"/>
                  </a:moveTo>
                  <a:lnTo>
                    <a:pt x="13577" y="595"/>
                  </a:lnTo>
                  <a:cubicBezTo>
                    <a:pt x="13608" y="601"/>
                    <a:pt x="13639" y="613"/>
                    <a:pt x="13664" y="619"/>
                  </a:cubicBezTo>
                  <a:lnTo>
                    <a:pt x="13676" y="589"/>
                  </a:lnTo>
                  <a:cubicBezTo>
                    <a:pt x="13645" y="577"/>
                    <a:pt x="13621" y="566"/>
                    <a:pt x="13590" y="560"/>
                  </a:cubicBezTo>
                  <a:close/>
                  <a:moveTo>
                    <a:pt x="6186" y="589"/>
                  </a:moveTo>
                  <a:cubicBezTo>
                    <a:pt x="6161" y="595"/>
                    <a:pt x="6130" y="607"/>
                    <a:pt x="6099" y="619"/>
                  </a:cubicBezTo>
                  <a:lnTo>
                    <a:pt x="6111" y="649"/>
                  </a:lnTo>
                  <a:cubicBezTo>
                    <a:pt x="6142" y="643"/>
                    <a:pt x="6173" y="631"/>
                    <a:pt x="6198" y="625"/>
                  </a:cubicBezTo>
                  <a:lnTo>
                    <a:pt x="6186" y="589"/>
                  </a:lnTo>
                  <a:close/>
                  <a:moveTo>
                    <a:pt x="13763" y="613"/>
                  </a:moveTo>
                  <a:lnTo>
                    <a:pt x="13750" y="649"/>
                  </a:lnTo>
                  <a:cubicBezTo>
                    <a:pt x="13782" y="655"/>
                    <a:pt x="13806" y="667"/>
                    <a:pt x="13837" y="679"/>
                  </a:cubicBezTo>
                  <a:lnTo>
                    <a:pt x="13850" y="643"/>
                  </a:lnTo>
                  <a:lnTo>
                    <a:pt x="13763" y="613"/>
                  </a:lnTo>
                  <a:close/>
                  <a:moveTo>
                    <a:pt x="6019" y="649"/>
                  </a:moveTo>
                  <a:cubicBezTo>
                    <a:pt x="5988" y="655"/>
                    <a:pt x="5957" y="667"/>
                    <a:pt x="5932" y="679"/>
                  </a:cubicBezTo>
                  <a:lnTo>
                    <a:pt x="5944" y="708"/>
                  </a:lnTo>
                  <a:cubicBezTo>
                    <a:pt x="5969" y="697"/>
                    <a:pt x="6000" y="691"/>
                    <a:pt x="6031" y="679"/>
                  </a:cubicBezTo>
                  <a:lnTo>
                    <a:pt x="6019" y="649"/>
                  </a:lnTo>
                  <a:close/>
                  <a:moveTo>
                    <a:pt x="13930" y="673"/>
                  </a:moveTo>
                  <a:lnTo>
                    <a:pt x="13917" y="708"/>
                  </a:lnTo>
                  <a:cubicBezTo>
                    <a:pt x="13949" y="714"/>
                    <a:pt x="13979" y="726"/>
                    <a:pt x="14004" y="738"/>
                  </a:cubicBezTo>
                  <a:lnTo>
                    <a:pt x="14017" y="702"/>
                  </a:lnTo>
                  <a:cubicBezTo>
                    <a:pt x="13992" y="697"/>
                    <a:pt x="13961" y="684"/>
                    <a:pt x="13930" y="673"/>
                  </a:cubicBezTo>
                  <a:close/>
                  <a:moveTo>
                    <a:pt x="5845" y="708"/>
                  </a:moveTo>
                  <a:cubicBezTo>
                    <a:pt x="5814" y="714"/>
                    <a:pt x="5790" y="726"/>
                    <a:pt x="5759" y="738"/>
                  </a:cubicBezTo>
                  <a:lnTo>
                    <a:pt x="5771" y="768"/>
                  </a:lnTo>
                  <a:cubicBezTo>
                    <a:pt x="5802" y="762"/>
                    <a:pt x="5827" y="750"/>
                    <a:pt x="5858" y="738"/>
                  </a:cubicBezTo>
                  <a:lnTo>
                    <a:pt x="5845" y="708"/>
                  </a:lnTo>
                  <a:close/>
                  <a:moveTo>
                    <a:pt x="14103" y="732"/>
                  </a:moveTo>
                  <a:lnTo>
                    <a:pt x="14091" y="768"/>
                  </a:lnTo>
                  <a:cubicBezTo>
                    <a:pt x="14116" y="780"/>
                    <a:pt x="14146" y="786"/>
                    <a:pt x="14177" y="798"/>
                  </a:cubicBezTo>
                  <a:lnTo>
                    <a:pt x="14190" y="768"/>
                  </a:lnTo>
                  <a:cubicBezTo>
                    <a:pt x="14159" y="756"/>
                    <a:pt x="14134" y="744"/>
                    <a:pt x="14103" y="732"/>
                  </a:cubicBezTo>
                  <a:close/>
                  <a:moveTo>
                    <a:pt x="5672" y="768"/>
                  </a:moveTo>
                  <a:cubicBezTo>
                    <a:pt x="5647" y="780"/>
                    <a:pt x="5616" y="792"/>
                    <a:pt x="5592" y="804"/>
                  </a:cubicBezTo>
                  <a:lnTo>
                    <a:pt x="5604" y="833"/>
                  </a:lnTo>
                  <a:cubicBezTo>
                    <a:pt x="5629" y="822"/>
                    <a:pt x="5660" y="809"/>
                    <a:pt x="5691" y="804"/>
                  </a:cubicBezTo>
                  <a:lnTo>
                    <a:pt x="5672" y="768"/>
                  </a:lnTo>
                  <a:close/>
                  <a:moveTo>
                    <a:pt x="14270" y="798"/>
                  </a:moveTo>
                  <a:lnTo>
                    <a:pt x="14258" y="833"/>
                  </a:lnTo>
                  <a:cubicBezTo>
                    <a:pt x="14289" y="839"/>
                    <a:pt x="14313" y="851"/>
                    <a:pt x="14344" y="863"/>
                  </a:cubicBezTo>
                  <a:lnTo>
                    <a:pt x="14357" y="833"/>
                  </a:lnTo>
                  <a:cubicBezTo>
                    <a:pt x="14326" y="822"/>
                    <a:pt x="14301" y="809"/>
                    <a:pt x="14270" y="798"/>
                  </a:cubicBezTo>
                  <a:close/>
                  <a:moveTo>
                    <a:pt x="5505" y="833"/>
                  </a:moveTo>
                  <a:cubicBezTo>
                    <a:pt x="5480" y="845"/>
                    <a:pt x="5449" y="857"/>
                    <a:pt x="5425" y="869"/>
                  </a:cubicBezTo>
                  <a:lnTo>
                    <a:pt x="5437" y="899"/>
                  </a:lnTo>
                  <a:cubicBezTo>
                    <a:pt x="5462" y="887"/>
                    <a:pt x="5493" y="875"/>
                    <a:pt x="5518" y="869"/>
                  </a:cubicBezTo>
                  <a:lnTo>
                    <a:pt x="5505" y="833"/>
                  </a:lnTo>
                  <a:close/>
                  <a:moveTo>
                    <a:pt x="14437" y="863"/>
                  </a:moveTo>
                  <a:lnTo>
                    <a:pt x="14425" y="899"/>
                  </a:lnTo>
                  <a:cubicBezTo>
                    <a:pt x="14456" y="911"/>
                    <a:pt x="14480" y="917"/>
                    <a:pt x="14505" y="929"/>
                  </a:cubicBezTo>
                  <a:lnTo>
                    <a:pt x="14524" y="899"/>
                  </a:lnTo>
                  <a:cubicBezTo>
                    <a:pt x="14493" y="887"/>
                    <a:pt x="14468" y="875"/>
                    <a:pt x="14437" y="863"/>
                  </a:cubicBezTo>
                  <a:close/>
                  <a:moveTo>
                    <a:pt x="5338" y="899"/>
                  </a:moveTo>
                  <a:cubicBezTo>
                    <a:pt x="5313" y="911"/>
                    <a:pt x="5282" y="923"/>
                    <a:pt x="5258" y="934"/>
                  </a:cubicBezTo>
                  <a:lnTo>
                    <a:pt x="5270" y="970"/>
                  </a:lnTo>
                  <a:cubicBezTo>
                    <a:pt x="5295" y="958"/>
                    <a:pt x="5326" y="946"/>
                    <a:pt x="5351" y="934"/>
                  </a:cubicBezTo>
                  <a:lnTo>
                    <a:pt x="5338" y="899"/>
                  </a:lnTo>
                  <a:close/>
                  <a:moveTo>
                    <a:pt x="14604" y="934"/>
                  </a:moveTo>
                  <a:lnTo>
                    <a:pt x="14592" y="964"/>
                  </a:lnTo>
                  <a:cubicBezTo>
                    <a:pt x="14617" y="976"/>
                    <a:pt x="14647" y="988"/>
                    <a:pt x="14672" y="1000"/>
                  </a:cubicBezTo>
                  <a:lnTo>
                    <a:pt x="14691" y="964"/>
                  </a:lnTo>
                  <a:cubicBezTo>
                    <a:pt x="14660" y="952"/>
                    <a:pt x="14635" y="946"/>
                    <a:pt x="14604" y="934"/>
                  </a:cubicBezTo>
                  <a:close/>
                  <a:moveTo>
                    <a:pt x="5171" y="970"/>
                  </a:moveTo>
                  <a:cubicBezTo>
                    <a:pt x="5146" y="982"/>
                    <a:pt x="5115" y="994"/>
                    <a:pt x="5091" y="1006"/>
                  </a:cubicBezTo>
                  <a:lnTo>
                    <a:pt x="5103" y="1042"/>
                  </a:lnTo>
                  <a:cubicBezTo>
                    <a:pt x="5134" y="1030"/>
                    <a:pt x="5159" y="1018"/>
                    <a:pt x="5190" y="1006"/>
                  </a:cubicBezTo>
                  <a:lnTo>
                    <a:pt x="5171" y="970"/>
                  </a:lnTo>
                  <a:close/>
                  <a:moveTo>
                    <a:pt x="14771" y="1000"/>
                  </a:moveTo>
                  <a:lnTo>
                    <a:pt x="14753" y="1036"/>
                  </a:lnTo>
                  <a:cubicBezTo>
                    <a:pt x="14784" y="1048"/>
                    <a:pt x="14808" y="1059"/>
                    <a:pt x="14839" y="1071"/>
                  </a:cubicBezTo>
                  <a:lnTo>
                    <a:pt x="14852" y="1042"/>
                  </a:lnTo>
                  <a:cubicBezTo>
                    <a:pt x="14827" y="1024"/>
                    <a:pt x="14796" y="1012"/>
                    <a:pt x="14771" y="1000"/>
                  </a:cubicBezTo>
                  <a:close/>
                  <a:moveTo>
                    <a:pt x="5004" y="1048"/>
                  </a:moveTo>
                  <a:cubicBezTo>
                    <a:pt x="4979" y="1059"/>
                    <a:pt x="4955" y="1071"/>
                    <a:pt x="4924" y="1083"/>
                  </a:cubicBezTo>
                  <a:lnTo>
                    <a:pt x="4942" y="1113"/>
                  </a:lnTo>
                  <a:cubicBezTo>
                    <a:pt x="4967" y="1101"/>
                    <a:pt x="4998" y="1089"/>
                    <a:pt x="5023" y="1077"/>
                  </a:cubicBezTo>
                  <a:lnTo>
                    <a:pt x="5004" y="1048"/>
                  </a:lnTo>
                  <a:close/>
                  <a:moveTo>
                    <a:pt x="14932" y="1077"/>
                  </a:moveTo>
                  <a:lnTo>
                    <a:pt x="14920" y="1107"/>
                  </a:lnTo>
                  <a:cubicBezTo>
                    <a:pt x="14944" y="1119"/>
                    <a:pt x="14975" y="1131"/>
                    <a:pt x="15000" y="1143"/>
                  </a:cubicBezTo>
                  <a:lnTo>
                    <a:pt x="15012" y="1113"/>
                  </a:lnTo>
                  <a:lnTo>
                    <a:pt x="14932" y="1077"/>
                  </a:lnTo>
                  <a:close/>
                  <a:moveTo>
                    <a:pt x="4843" y="1119"/>
                  </a:moveTo>
                  <a:cubicBezTo>
                    <a:pt x="4819" y="1131"/>
                    <a:pt x="4788" y="1143"/>
                    <a:pt x="4763" y="1161"/>
                  </a:cubicBezTo>
                  <a:lnTo>
                    <a:pt x="4775" y="1190"/>
                  </a:lnTo>
                  <a:cubicBezTo>
                    <a:pt x="4806" y="1179"/>
                    <a:pt x="4831" y="1167"/>
                    <a:pt x="4856" y="1149"/>
                  </a:cubicBezTo>
                  <a:lnTo>
                    <a:pt x="4843" y="1119"/>
                  </a:lnTo>
                  <a:close/>
                  <a:moveTo>
                    <a:pt x="15099" y="1155"/>
                  </a:moveTo>
                  <a:lnTo>
                    <a:pt x="15080" y="1184"/>
                  </a:lnTo>
                  <a:cubicBezTo>
                    <a:pt x="15105" y="1196"/>
                    <a:pt x="15136" y="1208"/>
                    <a:pt x="15161" y="1220"/>
                  </a:cubicBezTo>
                  <a:lnTo>
                    <a:pt x="15179" y="1190"/>
                  </a:lnTo>
                  <a:cubicBezTo>
                    <a:pt x="15148" y="1179"/>
                    <a:pt x="15124" y="1167"/>
                    <a:pt x="15099" y="1155"/>
                  </a:cubicBezTo>
                  <a:close/>
                  <a:moveTo>
                    <a:pt x="4682" y="1196"/>
                  </a:moveTo>
                  <a:cubicBezTo>
                    <a:pt x="4652" y="1208"/>
                    <a:pt x="4627" y="1226"/>
                    <a:pt x="4602" y="1238"/>
                  </a:cubicBezTo>
                  <a:lnTo>
                    <a:pt x="4614" y="1268"/>
                  </a:lnTo>
                  <a:cubicBezTo>
                    <a:pt x="4645" y="1256"/>
                    <a:pt x="4670" y="1244"/>
                    <a:pt x="4695" y="1232"/>
                  </a:cubicBezTo>
                  <a:lnTo>
                    <a:pt x="4682" y="1196"/>
                  </a:lnTo>
                  <a:close/>
                  <a:moveTo>
                    <a:pt x="15260" y="1232"/>
                  </a:moveTo>
                  <a:lnTo>
                    <a:pt x="15241" y="1262"/>
                  </a:lnTo>
                  <a:cubicBezTo>
                    <a:pt x="15266" y="1274"/>
                    <a:pt x="15297" y="1292"/>
                    <a:pt x="15322" y="1304"/>
                  </a:cubicBezTo>
                  <a:lnTo>
                    <a:pt x="15340" y="1274"/>
                  </a:lnTo>
                  <a:cubicBezTo>
                    <a:pt x="15309" y="1256"/>
                    <a:pt x="15285" y="1244"/>
                    <a:pt x="15260" y="1232"/>
                  </a:cubicBezTo>
                  <a:close/>
                  <a:moveTo>
                    <a:pt x="4522" y="1280"/>
                  </a:moveTo>
                  <a:cubicBezTo>
                    <a:pt x="4491" y="1292"/>
                    <a:pt x="4466" y="1304"/>
                    <a:pt x="4435" y="1321"/>
                  </a:cubicBezTo>
                  <a:lnTo>
                    <a:pt x="4454" y="1351"/>
                  </a:lnTo>
                  <a:cubicBezTo>
                    <a:pt x="4485" y="1333"/>
                    <a:pt x="4509" y="1321"/>
                    <a:pt x="4534" y="1309"/>
                  </a:cubicBezTo>
                  <a:lnTo>
                    <a:pt x="4522" y="1280"/>
                  </a:lnTo>
                  <a:close/>
                  <a:moveTo>
                    <a:pt x="15421" y="1309"/>
                  </a:moveTo>
                  <a:lnTo>
                    <a:pt x="15402" y="1345"/>
                  </a:lnTo>
                  <a:cubicBezTo>
                    <a:pt x="15427" y="1357"/>
                    <a:pt x="15452" y="1369"/>
                    <a:pt x="15483" y="1381"/>
                  </a:cubicBezTo>
                  <a:lnTo>
                    <a:pt x="15495" y="1351"/>
                  </a:lnTo>
                  <a:cubicBezTo>
                    <a:pt x="15470" y="1339"/>
                    <a:pt x="15445" y="1327"/>
                    <a:pt x="15421" y="1309"/>
                  </a:cubicBezTo>
                  <a:close/>
                  <a:moveTo>
                    <a:pt x="4361" y="1363"/>
                  </a:moveTo>
                  <a:cubicBezTo>
                    <a:pt x="4330" y="1375"/>
                    <a:pt x="4305" y="1387"/>
                    <a:pt x="4280" y="1405"/>
                  </a:cubicBezTo>
                  <a:lnTo>
                    <a:pt x="4299" y="1434"/>
                  </a:lnTo>
                  <a:lnTo>
                    <a:pt x="4373" y="1393"/>
                  </a:lnTo>
                  <a:lnTo>
                    <a:pt x="4361" y="1363"/>
                  </a:lnTo>
                  <a:close/>
                  <a:moveTo>
                    <a:pt x="15575" y="1393"/>
                  </a:moveTo>
                  <a:lnTo>
                    <a:pt x="15557" y="1423"/>
                  </a:lnTo>
                  <a:lnTo>
                    <a:pt x="15637" y="1470"/>
                  </a:lnTo>
                  <a:lnTo>
                    <a:pt x="15656" y="1434"/>
                  </a:lnTo>
                  <a:lnTo>
                    <a:pt x="15575" y="1393"/>
                  </a:lnTo>
                  <a:close/>
                  <a:moveTo>
                    <a:pt x="4200" y="1446"/>
                  </a:moveTo>
                  <a:cubicBezTo>
                    <a:pt x="4175" y="1458"/>
                    <a:pt x="4144" y="1476"/>
                    <a:pt x="4119" y="1488"/>
                  </a:cubicBezTo>
                  <a:lnTo>
                    <a:pt x="4138" y="1518"/>
                  </a:lnTo>
                  <a:cubicBezTo>
                    <a:pt x="4163" y="1506"/>
                    <a:pt x="4194" y="1488"/>
                    <a:pt x="4219" y="1476"/>
                  </a:cubicBezTo>
                  <a:lnTo>
                    <a:pt x="4200" y="1446"/>
                  </a:lnTo>
                  <a:close/>
                  <a:moveTo>
                    <a:pt x="15736" y="1482"/>
                  </a:moveTo>
                  <a:lnTo>
                    <a:pt x="15718" y="1512"/>
                  </a:lnTo>
                  <a:cubicBezTo>
                    <a:pt x="15742" y="1524"/>
                    <a:pt x="15767" y="1542"/>
                    <a:pt x="15792" y="1554"/>
                  </a:cubicBezTo>
                  <a:lnTo>
                    <a:pt x="15810" y="1524"/>
                  </a:lnTo>
                  <a:cubicBezTo>
                    <a:pt x="15786" y="1512"/>
                    <a:pt x="15761" y="1494"/>
                    <a:pt x="15736" y="1482"/>
                  </a:cubicBezTo>
                  <a:close/>
                  <a:moveTo>
                    <a:pt x="4039" y="1530"/>
                  </a:moveTo>
                  <a:cubicBezTo>
                    <a:pt x="4014" y="1548"/>
                    <a:pt x="3990" y="1560"/>
                    <a:pt x="3965" y="1577"/>
                  </a:cubicBezTo>
                  <a:lnTo>
                    <a:pt x="3984" y="1607"/>
                  </a:lnTo>
                  <a:cubicBezTo>
                    <a:pt x="4008" y="1589"/>
                    <a:pt x="4033" y="1577"/>
                    <a:pt x="4064" y="1560"/>
                  </a:cubicBezTo>
                  <a:lnTo>
                    <a:pt x="4039" y="1530"/>
                  </a:lnTo>
                  <a:close/>
                  <a:moveTo>
                    <a:pt x="15891" y="1571"/>
                  </a:moveTo>
                  <a:lnTo>
                    <a:pt x="15872" y="1601"/>
                  </a:lnTo>
                  <a:cubicBezTo>
                    <a:pt x="15897" y="1613"/>
                    <a:pt x="15922" y="1631"/>
                    <a:pt x="15946" y="1643"/>
                  </a:cubicBezTo>
                  <a:lnTo>
                    <a:pt x="15965" y="1613"/>
                  </a:lnTo>
                  <a:cubicBezTo>
                    <a:pt x="15940" y="1601"/>
                    <a:pt x="15915" y="1583"/>
                    <a:pt x="15891" y="1571"/>
                  </a:cubicBezTo>
                  <a:close/>
                  <a:moveTo>
                    <a:pt x="3885" y="1625"/>
                  </a:moveTo>
                  <a:cubicBezTo>
                    <a:pt x="3860" y="1637"/>
                    <a:pt x="3835" y="1655"/>
                    <a:pt x="3810" y="1667"/>
                  </a:cubicBezTo>
                  <a:lnTo>
                    <a:pt x="3829" y="1696"/>
                  </a:lnTo>
                  <a:cubicBezTo>
                    <a:pt x="3854" y="1685"/>
                    <a:pt x="3878" y="1667"/>
                    <a:pt x="3903" y="1655"/>
                  </a:cubicBezTo>
                  <a:lnTo>
                    <a:pt x="3885" y="1625"/>
                  </a:lnTo>
                  <a:close/>
                  <a:moveTo>
                    <a:pt x="16045" y="1655"/>
                  </a:moveTo>
                  <a:lnTo>
                    <a:pt x="16027" y="1690"/>
                  </a:lnTo>
                  <a:cubicBezTo>
                    <a:pt x="16052" y="1702"/>
                    <a:pt x="16076" y="1720"/>
                    <a:pt x="16101" y="1732"/>
                  </a:cubicBezTo>
                  <a:lnTo>
                    <a:pt x="16120" y="1702"/>
                  </a:lnTo>
                  <a:cubicBezTo>
                    <a:pt x="16095" y="1690"/>
                    <a:pt x="16070" y="1673"/>
                    <a:pt x="16045" y="1655"/>
                  </a:cubicBezTo>
                  <a:close/>
                  <a:moveTo>
                    <a:pt x="3730" y="1714"/>
                  </a:moveTo>
                  <a:lnTo>
                    <a:pt x="3656" y="1762"/>
                  </a:lnTo>
                  <a:lnTo>
                    <a:pt x="3674" y="1792"/>
                  </a:lnTo>
                  <a:cubicBezTo>
                    <a:pt x="3699" y="1774"/>
                    <a:pt x="3724" y="1762"/>
                    <a:pt x="3755" y="1744"/>
                  </a:cubicBezTo>
                  <a:lnTo>
                    <a:pt x="3730" y="1714"/>
                  </a:lnTo>
                  <a:close/>
                  <a:moveTo>
                    <a:pt x="16200" y="1750"/>
                  </a:moveTo>
                  <a:lnTo>
                    <a:pt x="16181" y="1780"/>
                  </a:lnTo>
                  <a:cubicBezTo>
                    <a:pt x="16206" y="1798"/>
                    <a:pt x="16231" y="1810"/>
                    <a:pt x="16256" y="1827"/>
                  </a:cubicBezTo>
                  <a:lnTo>
                    <a:pt x="16274" y="1798"/>
                  </a:lnTo>
                  <a:cubicBezTo>
                    <a:pt x="16249" y="1780"/>
                    <a:pt x="16225" y="1768"/>
                    <a:pt x="16200" y="1750"/>
                  </a:cubicBezTo>
                  <a:close/>
                  <a:moveTo>
                    <a:pt x="3581" y="1810"/>
                  </a:moveTo>
                  <a:cubicBezTo>
                    <a:pt x="3551" y="1821"/>
                    <a:pt x="3532" y="1839"/>
                    <a:pt x="3501" y="1857"/>
                  </a:cubicBezTo>
                  <a:lnTo>
                    <a:pt x="3526" y="1887"/>
                  </a:lnTo>
                  <a:cubicBezTo>
                    <a:pt x="3551" y="1869"/>
                    <a:pt x="3575" y="1851"/>
                    <a:pt x="3600" y="1839"/>
                  </a:cubicBezTo>
                  <a:lnTo>
                    <a:pt x="3581" y="1810"/>
                  </a:lnTo>
                  <a:close/>
                  <a:moveTo>
                    <a:pt x="16348" y="1845"/>
                  </a:moveTo>
                  <a:lnTo>
                    <a:pt x="16330" y="1875"/>
                  </a:lnTo>
                  <a:cubicBezTo>
                    <a:pt x="16355" y="1893"/>
                    <a:pt x="16379" y="1905"/>
                    <a:pt x="16404" y="1922"/>
                  </a:cubicBezTo>
                  <a:lnTo>
                    <a:pt x="16423" y="1893"/>
                  </a:lnTo>
                  <a:cubicBezTo>
                    <a:pt x="16398" y="1875"/>
                    <a:pt x="16373" y="1863"/>
                    <a:pt x="16348" y="1845"/>
                  </a:cubicBezTo>
                  <a:close/>
                  <a:moveTo>
                    <a:pt x="3427" y="1905"/>
                  </a:moveTo>
                  <a:cubicBezTo>
                    <a:pt x="3402" y="1922"/>
                    <a:pt x="3377" y="1935"/>
                    <a:pt x="3352" y="1952"/>
                  </a:cubicBezTo>
                  <a:lnTo>
                    <a:pt x="3371" y="1982"/>
                  </a:lnTo>
                  <a:cubicBezTo>
                    <a:pt x="3396" y="1964"/>
                    <a:pt x="3421" y="1952"/>
                    <a:pt x="3451" y="1935"/>
                  </a:cubicBezTo>
                  <a:lnTo>
                    <a:pt x="3427" y="1905"/>
                  </a:lnTo>
                  <a:close/>
                  <a:moveTo>
                    <a:pt x="16503" y="1940"/>
                  </a:moveTo>
                  <a:lnTo>
                    <a:pt x="16478" y="1970"/>
                  </a:lnTo>
                  <a:lnTo>
                    <a:pt x="16553" y="2018"/>
                  </a:lnTo>
                  <a:lnTo>
                    <a:pt x="16577" y="1994"/>
                  </a:lnTo>
                  <a:lnTo>
                    <a:pt x="16503" y="1940"/>
                  </a:lnTo>
                  <a:close/>
                  <a:moveTo>
                    <a:pt x="3278" y="2006"/>
                  </a:moveTo>
                  <a:cubicBezTo>
                    <a:pt x="3254" y="2018"/>
                    <a:pt x="3229" y="2036"/>
                    <a:pt x="3204" y="2053"/>
                  </a:cubicBezTo>
                  <a:lnTo>
                    <a:pt x="3223" y="2083"/>
                  </a:lnTo>
                  <a:cubicBezTo>
                    <a:pt x="3247" y="2065"/>
                    <a:pt x="3272" y="2047"/>
                    <a:pt x="3297" y="2030"/>
                  </a:cubicBezTo>
                  <a:lnTo>
                    <a:pt x="3278" y="2006"/>
                  </a:lnTo>
                  <a:close/>
                  <a:moveTo>
                    <a:pt x="16652" y="2042"/>
                  </a:moveTo>
                  <a:lnTo>
                    <a:pt x="16627" y="2071"/>
                  </a:lnTo>
                  <a:cubicBezTo>
                    <a:pt x="16652" y="2089"/>
                    <a:pt x="16676" y="2101"/>
                    <a:pt x="16701" y="2119"/>
                  </a:cubicBezTo>
                  <a:lnTo>
                    <a:pt x="16726" y="2095"/>
                  </a:lnTo>
                  <a:cubicBezTo>
                    <a:pt x="16701" y="2077"/>
                    <a:pt x="16676" y="2060"/>
                    <a:pt x="16652" y="2042"/>
                  </a:cubicBezTo>
                  <a:close/>
                  <a:moveTo>
                    <a:pt x="3130" y="2101"/>
                  </a:moveTo>
                  <a:cubicBezTo>
                    <a:pt x="3105" y="2119"/>
                    <a:pt x="3080" y="2137"/>
                    <a:pt x="3056" y="2155"/>
                  </a:cubicBezTo>
                  <a:lnTo>
                    <a:pt x="3080" y="2184"/>
                  </a:lnTo>
                  <a:cubicBezTo>
                    <a:pt x="3105" y="2167"/>
                    <a:pt x="3130" y="2149"/>
                    <a:pt x="3148" y="2131"/>
                  </a:cubicBezTo>
                  <a:lnTo>
                    <a:pt x="3130" y="2101"/>
                  </a:lnTo>
                  <a:close/>
                  <a:moveTo>
                    <a:pt x="16794" y="2143"/>
                  </a:moveTo>
                  <a:lnTo>
                    <a:pt x="16775" y="2172"/>
                  </a:lnTo>
                  <a:cubicBezTo>
                    <a:pt x="16800" y="2190"/>
                    <a:pt x="16825" y="2202"/>
                    <a:pt x="16849" y="2220"/>
                  </a:cubicBezTo>
                  <a:lnTo>
                    <a:pt x="16868" y="2196"/>
                  </a:lnTo>
                  <a:cubicBezTo>
                    <a:pt x="16843" y="2178"/>
                    <a:pt x="16819" y="2161"/>
                    <a:pt x="16794" y="2143"/>
                  </a:cubicBezTo>
                  <a:close/>
                  <a:moveTo>
                    <a:pt x="2981" y="2208"/>
                  </a:moveTo>
                  <a:cubicBezTo>
                    <a:pt x="2963" y="2226"/>
                    <a:pt x="2938" y="2244"/>
                    <a:pt x="2913" y="2262"/>
                  </a:cubicBezTo>
                  <a:lnTo>
                    <a:pt x="2932" y="2286"/>
                  </a:lnTo>
                  <a:cubicBezTo>
                    <a:pt x="2957" y="2268"/>
                    <a:pt x="2981" y="2250"/>
                    <a:pt x="3006" y="2238"/>
                  </a:cubicBezTo>
                  <a:lnTo>
                    <a:pt x="2981" y="2208"/>
                  </a:lnTo>
                  <a:close/>
                  <a:moveTo>
                    <a:pt x="16942" y="2250"/>
                  </a:moveTo>
                  <a:lnTo>
                    <a:pt x="16918" y="2274"/>
                  </a:lnTo>
                  <a:cubicBezTo>
                    <a:pt x="16942" y="2292"/>
                    <a:pt x="16967" y="2309"/>
                    <a:pt x="16992" y="2327"/>
                  </a:cubicBezTo>
                  <a:lnTo>
                    <a:pt x="17016" y="2297"/>
                  </a:lnTo>
                  <a:cubicBezTo>
                    <a:pt x="16992" y="2280"/>
                    <a:pt x="16967" y="2262"/>
                    <a:pt x="16942" y="2250"/>
                  </a:cubicBezTo>
                  <a:close/>
                  <a:moveTo>
                    <a:pt x="2839" y="2315"/>
                  </a:moveTo>
                  <a:lnTo>
                    <a:pt x="2765" y="2369"/>
                  </a:lnTo>
                  <a:lnTo>
                    <a:pt x="2790" y="2393"/>
                  </a:lnTo>
                  <a:lnTo>
                    <a:pt x="2864" y="2339"/>
                  </a:lnTo>
                  <a:lnTo>
                    <a:pt x="2839" y="2315"/>
                  </a:lnTo>
                  <a:close/>
                  <a:moveTo>
                    <a:pt x="17085" y="2351"/>
                  </a:moveTo>
                  <a:lnTo>
                    <a:pt x="17066" y="2381"/>
                  </a:lnTo>
                  <a:cubicBezTo>
                    <a:pt x="17085" y="2399"/>
                    <a:pt x="17109" y="2417"/>
                    <a:pt x="17134" y="2434"/>
                  </a:cubicBezTo>
                  <a:lnTo>
                    <a:pt x="17159" y="2405"/>
                  </a:lnTo>
                  <a:cubicBezTo>
                    <a:pt x="17134" y="2387"/>
                    <a:pt x="17109" y="2369"/>
                    <a:pt x="17085" y="2351"/>
                  </a:cubicBezTo>
                  <a:close/>
                  <a:moveTo>
                    <a:pt x="2697" y="2417"/>
                  </a:moveTo>
                  <a:cubicBezTo>
                    <a:pt x="2672" y="2440"/>
                    <a:pt x="2647" y="2452"/>
                    <a:pt x="2623" y="2476"/>
                  </a:cubicBezTo>
                  <a:lnTo>
                    <a:pt x="2647" y="2500"/>
                  </a:lnTo>
                  <a:cubicBezTo>
                    <a:pt x="2672" y="2482"/>
                    <a:pt x="2697" y="2464"/>
                    <a:pt x="2722" y="2446"/>
                  </a:cubicBezTo>
                  <a:lnTo>
                    <a:pt x="2697" y="2417"/>
                  </a:lnTo>
                  <a:close/>
                  <a:moveTo>
                    <a:pt x="17227" y="2458"/>
                  </a:moveTo>
                  <a:lnTo>
                    <a:pt x="17202" y="2488"/>
                  </a:lnTo>
                  <a:cubicBezTo>
                    <a:pt x="17227" y="2506"/>
                    <a:pt x="17252" y="2524"/>
                    <a:pt x="17276" y="2542"/>
                  </a:cubicBezTo>
                  <a:lnTo>
                    <a:pt x="17295" y="2518"/>
                  </a:lnTo>
                  <a:cubicBezTo>
                    <a:pt x="17276" y="2500"/>
                    <a:pt x="17252" y="2476"/>
                    <a:pt x="17227" y="2458"/>
                  </a:cubicBezTo>
                  <a:close/>
                  <a:moveTo>
                    <a:pt x="2555" y="2530"/>
                  </a:moveTo>
                  <a:cubicBezTo>
                    <a:pt x="2530" y="2548"/>
                    <a:pt x="2505" y="2565"/>
                    <a:pt x="2487" y="2583"/>
                  </a:cubicBezTo>
                  <a:lnTo>
                    <a:pt x="2505" y="2613"/>
                  </a:lnTo>
                  <a:cubicBezTo>
                    <a:pt x="2530" y="2595"/>
                    <a:pt x="2555" y="2577"/>
                    <a:pt x="2579" y="2553"/>
                  </a:cubicBezTo>
                  <a:lnTo>
                    <a:pt x="2555" y="2530"/>
                  </a:lnTo>
                  <a:close/>
                  <a:moveTo>
                    <a:pt x="17369" y="2571"/>
                  </a:moveTo>
                  <a:lnTo>
                    <a:pt x="17344" y="2595"/>
                  </a:lnTo>
                  <a:lnTo>
                    <a:pt x="17412" y="2655"/>
                  </a:lnTo>
                  <a:lnTo>
                    <a:pt x="17437" y="2625"/>
                  </a:lnTo>
                  <a:lnTo>
                    <a:pt x="17369" y="2571"/>
                  </a:lnTo>
                  <a:close/>
                  <a:moveTo>
                    <a:pt x="2412" y="2643"/>
                  </a:moveTo>
                  <a:cubicBezTo>
                    <a:pt x="2388" y="2661"/>
                    <a:pt x="2369" y="2678"/>
                    <a:pt x="2344" y="2696"/>
                  </a:cubicBezTo>
                  <a:lnTo>
                    <a:pt x="2369" y="2726"/>
                  </a:lnTo>
                  <a:cubicBezTo>
                    <a:pt x="2394" y="2708"/>
                    <a:pt x="2418" y="2684"/>
                    <a:pt x="2437" y="2667"/>
                  </a:cubicBezTo>
                  <a:lnTo>
                    <a:pt x="2412" y="2643"/>
                  </a:lnTo>
                  <a:close/>
                  <a:moveTo>
                    <a:pt x="17505" y="2684"/>
                  </a:moveTo>
                  <a:lnTo>
                    <a:pt x="17481" y="2708"/>
                  </a:lnTo>
                  <a:cubicBezTo>
                    <a:pt x="17505" y="2726"/>
                    <a:pt x="17530" y="2744"/>
                    <a:pt x="17555" y="2768"/>
                  </a:cubicBezTo>
                  <a:lnTo>
                    <a:pt x="17573" y="2738"/>
                  </a:lnTo>
                  <a:cubicBezTo>
                    <a:pt x="17555" y="2720"/>
                    <a:pt x="17530" y="2702"/>
                    <a:pt x="17505" y="2684"/>
                  </a:cubicBezTo>
                  <a:close/>
                  <a:moveTo>
                    <a:pt x="2276" y="2756"/>
                  </a:moveTo>
                  <a:cubicBezTo>
                    <a:pt x="2251" y="2774"/>
                    <a:pt x="2233" y="2792"/>
                    <a:pt x="2208" y="2815"/>
                  </a:cubicBezTo>
                  <a:lnTo>
                    <a:pt x="2233" y="2839"/>
                  </a:lnTo>
                  <a:cubicBezTo>
                    <a:pt x="2258" y="2821"/>
                    <a:pt x="2276" y="2798"/>
                    <a:pt x="2301" y="2780"/>
                  </a:cubicBezTo>
                  <a:lnTo>
                    <a:pt x="2276" y="2756"/>
                  </a:lnTo>
                  <a:close/>
                  <a:moveTo>
                    <a:pt x="17641" y="2798"/>
                  </a:moveTo>
                  <a:lnTo>
                    <a:pt x="17623" y="2821"/>
                  </a:lnTo>
                  <a:lnTo>
                    <a:pt x="17685" y="2881"/>
                  </a:lnTo>
                  <a:lnTo>
                    <a:pt x="17709" y="2857"/>
                  </a:lnTo>
                  <a:cubicBezTo>
                    <a:pt x="17691" y="2833"/>
                    <a:pt x="17666" y="2815"/>
                    <a:pt x="17641" y="2798"/>
                  </a:cubicBezTo>
                  <a:close/>
                  <a:moveTo>
                    <a:pt x="2140" y="2869"/>
                  </a:moveTo>
                  <a:cubicBezTo>
                    <a:pt x="2122" y="2887"/>
                    <a:pt x="2097" y="2911"/>
                    <a:pt x="2072" y="2928"/>
                  </a:cubicBezTo>
                  <a:lnTo>
                    <a:pt x="2097" y="2952"/>
                  </a:lnTo>
                  <a:cubicBezTo>
                    <a:pt x="2122" y="2934"/>
                    <a:pt x="2146" y="2917"/>
                    <a:pt x="2165" y="2893"/>
                  </a:cubicBezTo>
                  <a:lnTo>
                    <a:pt x="2140" y="2869"/>
                  </a:lnTo>
                  <a:close/>
                  <a:moveTo>
                    <a:pt x="17777" y="2911"/>
                  </a:moveTo>
                  <a:lnTo>
                    <a:pt x="17753" y="2940"/>
                  </a:lnTo>
                  <a:cubicBezTo>
                    <a:pt x="17777" y="2958"/>
                    <a:pt x="17796" y="2976"/>
                    <a:pt x="17821" y="3000"/>
                  </a:cubicBezTo>
                  <a:lnTo>
                    <a:pt x="17845" y="2970"/>
                  </a:lnTo>
                  <a:cubicBezTo>
                    <a:pt x="17827" y="2952"/>
                    <a:pt x="17802" y="2934"/>
                    <a:pt x="17777" y="2911"/>
                  </a:cubicBezTo>
                  <a:close/>
                  <a:moveTo>
                    <a:pt x="2010" y="2988"/>
                  </a:moveTo>
                  <a:cubicBezTo>
                    <a:pt x="1986" y="3006"/>
                    <a:pt x="1961" y="3030"/>
                    <a:pt x="1942" y="3048"/>
                  </a:cubicBezTo>
                  <a:lnTo>
                    <a:pt x="1967" y="3071"/>
                  </a:lnTo>
                  <a:cubicBezTo>
                    <a:pt x="1986" y="3053"/>
                    <a:pt x="2010" y="3036"/>
                    <a:pt x="2035" y="3012"/>
                  </a:cubicBezTo>
                  <a:lnTo>
                    <a:pt x="2010" y="2988"/>
                  </a:lnTo>
                  <a:close/>
                  <a:moveTo>
                    <a:pt x="17913" y="3030"/>
                  </a:moveTo>
                  <a:lnTo>
                    <a:pt x="17889" y="3059"/>
                  </a:lnTo>
                  <a:cubicBezTo>
                    <a:pt x="17907" y="3077"/>
                    <a:pt x="17932" y="3095"/>
                    <a:pt x="17950" y="3119"/>
                  </a:cubicBezTo>
                  <a:lnTo>
                    <a:pt x="17975" y="3095"/>
                  </a:lnTo>
                  <a:cubicBezTo>
                    <a:pt x="17957" y="3071"/>
                    <a:pt x="17932" y="3053"/>
                    <a:pt x="17913" y="3030"/>
                  </a:cubicBezTo>
                  <a:close/>
                  <a:moveTo>
                    <a:pt x="1874" y="3107"/>
                  </a:moveTo>
                  <a:lnTo>
                    <a:pt x="1806" y="3167"/>
                  </a:lnTo>
                  <a:lnTo>
                    <a:pt x="1837" y="3190"/>
                  </a:lnTo>
                  <a:cubicBezTo>
                    <a:pt x="1856" y="3173"/>
                    <a:pt x="1880" y="3155"/>
                    <a:pt x="1899" y="3131"/>
                  </a:cubicBezTo>
                  <a:lnTo>
                    <a:pt x="1874" y="3107"/>
                  </a:lnTo>
                  <a:close/>
                  <a:moveTo>
                    <a:pt x="18043" y="3155"/>
                  </a:moveTo>
                  <a:lnTo>
                    <a:pt x="18019" y="3178"/>
                  </a:lnTo>
                  <a:cubicBezTo>
                    <a:pt x="18037" y="3196"/>
                    <a:pt x="18062" y="3220"/>
                    <a:pt x="18081" y="3238"/>
                  </a:cubicBezTo>
                  <a:lnTo>
                    <a:pt x="18111" y="3214"/>
                  </a:lnTo>
                  <a:cubicBezTo>
                    <a:pt x="18087" y="3190"/>
                    <a:pt x="18068" y="3173"/>
                    <a:pt x="18043" y="3155"/>
                  </a:cubicBezTo>
                  <a:close/>
                  <a:moveTo>
                    <a:pt x="1744" y="3232"/>
                  </a:moveTo>
                  <a:lnTo>
                    <a:pt x="1682" y="3291"/>
                  </a:lnTo>
                  <a:lnTo>
                    <a:pt x="1707" y="3315"/>
                  </a:lnTo>
                  <a:lnTo>
                    <a:pt x="1769" y="3256"/>
                  </a:lnTo>
                  <a:lnTo>
                    <a:pt x="1744" y="3232"/>
                  </a:lnTo>
                  <a:close/>
                  <a:moveTo>
                    <a:pt x="18173" y="3274"/>
                  </a:moveTo>
                  <a:lnTo>
                    <a:pt x="18149" y="3298"/>
                  </a:lnTo>
                  <a:cubicBezTo>
                    <a:pt x="18167" y="3321"/>
                    <a:pt x="18192" y="3339"/>
                    <a:pt x="18210" y="3363"/>
                  </a:cubicBezTo>
                  <a:lnTo>
                    <a:pt x="18235" y="3339"/>
                  </a:lnTo>
                  <a:lnTo>
                    <a:pt x="18173" y="3274"/>
                  </a:lnTo>
                  <a:close/>
                  <a:moveTo>
                    <a:pt x="1614" y="3351"/>
                  </a:moveTo>
                  <a:cubicBezTo>
                    <a:pt x="1596" y="3375"/>
                    <a:pt x="1577" y="3393"/>
                    <a:pt x="1553" y="3416"/>
                  </a:cubicBezTo>
                  <a:lnTo>
                    <a:pt x="1577" y="3440"/>
                  </a:lnTo>
                  <a:lnTo>
                    <a:pt x="1645" y="3375"/>
                  </a:lnTo>
                  <a:lnTo>
                    <a:pt x="1614" y="3351"/>
                  </a:lnTo>
                  <a:close/>
                  <a:moveTo>
                    <a:pt x="18297" y="3399"/>
                  </a:moveTo>
                  <a:lnTo>
                    <a:pt x="18272" y="3422"/>
                  </a:lnTo>
                  <a:lnTo>
                    <a:pt x="18334" y="3488"/>
                  </a:lnTo>
                  <a:lnTo>
                    <a:pt x="18365" y="3458"/>
                  </a:lnTo>
                  <a:lnTo>
                    <a:pt x="18297" y="3399"/>
                  </a:lnTo>
                  <a:close/>
                  <a:moveTo>
                    <a:pt x="1491" y="3476"/>
                  </a:moveTo>
                  <a:cubicBezTo>
                    <a:pt x="1472" y="3500"/>
                    <a:pt x="1447" y="3524"/>
                    <a:pt x="1429" y="3541"/>
                  </a:cubicBezTo>
                  <a:lnTo>
                    <a:pt x="1454" y="3565"/>
                  </a:lnTo>
                  <a:cubicBezTo>
                    <a:pt x="1478" y="3541"/>
                    <a:pt x="1497" y="3524"/>
                    <a:pt x="1515" y="3500"/>
                  </a:cubicBezTo>
                  <a:lnTo>
                    <a:pt x="1491" y="3476"/>
                  </a:lnTo>
                  <a:close/>
                  <a:moveTo>
                    <a:pt x="18427" y="3524"/>
                  </a:moveTo>
                  <a:lnTo>
                    <a:pt x="18396" y="3547"/>
                  </a:lnTo>
                  <a:cubicBezTo>
                    <a:pt x="18421" y="3571"/>
                    <a:pt x="18439" y="3589"/>
                    <a:pt x="18458" y="3613"/>
                  </a:cubicBezTo>
                  <a:lnTo>
                    <a:pt x="18489" y="3589"/>
                  </a:lnTo>
                  <a:cubicBezTo>
                    <a:pt x="18464" y="3565"/>
                    <a:pt x="18445" y="3547"/>
                    <a:pt x="18427" y="3524"/>
                  </a:cubicBezTo>
                  <a:close/>
                  <a:moveTo>
                    <a:pt x="1367" y="3607"/>
                  </a:moveTo>
                  <a:cubicBezTo>
                    <a:pt x="1348" y="3625"/>
                    <a:pt x="1324" y="3649"/>
                    <a:pt x="1305" y="3666"/>
                  </a:cubicBezTo>
                  <a:lnTo>
                    <a:pt x="1330" y="3690"/>
                  </a:lnTo>
                  <a:cubicBezTo>
                    <a:pt x="1355" y="3672"/>
                    <a:pt x="1373" y="3649"/>
                    <a:pt x="1392" y="3631"/>
                  </a:cubicBezTo>
                  <a:lnTo>
                    <a:pt x="1367" y="3607"/>
                  </a:lnTo>
                  <a:close/>
                  <a:moveTo>
                    <a:pt x="18550" y="3655"/>
                  </a:moveTo>
                  <a:lnTo>
                    <a:pt x="18520" y="3678"/>
                  </a:lnTo>
                  <a:cubicBezTo>
                    <a:pt x="18544" y="3696"/>
                    <a:pt x="18563" y="3720"/>
                    <a:pt x="18582" y="3738"/>
                  </a:cubicBezTo>
                  <a:lnTo>
                    <a:pt x="18612" y="3714"/>
                  </a:lnTo>
                  <a:cubicBezTo>
                    <a:pt x="18588" y="3696"/>
                    <a:pt x="18569" y="3672"/>
                    <a:pt x="18550" y="3655"/>
                  </a:cubicBezTo>
                  <a:close/>
                  <a:moveTo>
                    <a:pt x="1243" y="3732"/>
                  </a:moveTo>
                  <a:cubicBezTo>
                    <a:pt x="1225" y="3756"/>
                    <a:pt x="1206" y="3780"/>
                    <a:pt x="1188" y="3797"/>
                  </a:cubicBezTo>
                  <a:lnTo>
                    <a:pt x="1212" y="3821"/>
                  </a:lnTo>
                  <a:cubicBezTo>
                    <a:pt x="1231" y="3803"/>
                    <a:pt x="1249" y="3780"/>
                    <a:pt x="1274" y="3756"/>
                  </a:cubicBezTo>
                  <a:lnTo>
                    <a:pt x="1243" y="3732"/>
                  </a:lnTo>
                  <a:close/>
                  <a:moveTo>
                    <a:pt x="18668" y="3780"/>
                  </a:moveTo>
                  <a:lnTo>
                    <a:pt x="18643" y="3803"/>
                  </a:lnTo>
                  <a:cubicBezTo>
                    <a:pt x="18662" y="3827"/>
                    <a:pt x="18680" y="3851"/>
                    <a:pt x="18705" y="3869"/>
                  </a:cubicBezTo>
                  <a:lnTo>
                    <a:pt x="18730" y="3845"/>
                  </a:lnTo>
                  <a:cubicBezTo>
                    <a:pt x="18711" y="3827"/>
                    <a:pt x="18693" y="3803"/>
                    <a:pt x="18668" y="3780"/>
                  </a:cubicBezTo>
                  <a:close/>
                  <a:moveTo>
                    <a:pt x="1126" y="3863"/>
                  </a:moveTo>
                  <a:cubicBezTo>
                    <a:pt x="1107" y="3887"/>
                    <a:pt x="1082" y="3911"/>
                    <a:pt x="1064" y="3934"/>
                  </a:cubicBezTo>
                  <a:lnTo>
                    <a:pt x="1095" y="3952"/>
                  </a:lnTo>
                  <a:cubicBezTo>
                    <a:pt x="1113" y="3934"/>
                    <a:pt x="1132" y="3911"/>
                    <a:pt x="1150" y="3887"/>
                  </a:cubicBezTo>
                  <a:lnTo>
                    <a:pt x="1126" y="3863"/>
                  </a:lnTo>
                  <a:close/>
                  <a:moveTo>
                    <a:pt x="18792" y="3916"/>
                  </a:moveTo>
                  <a:lnTo>
                    <a:pt x="18761" y="3934"/>
                  </a:lnTo>
                  <a:cubicBezTo>
                    <a:pt x="18779" y="3958"/>
                    <a:pt x="18804" y="3982"/>
                    <a:pt x="18823" y="4006"/>
                  </a:cubicBezTo>
                  <a:lnTo>
                    <a:pt x="18848" y="3982"/>
                  </a:lnTo>
                  <a:cubicBezTo>
                    <a:pt x="18829" y="3958"/>
                    <a:pt x="18810" y="3934"/>
                    <a:pt x="18792" y="3916"/>
                  </a:cubicBezTo>
                  <a:close/>
                  <a:moveTo>
                    <a:pt x="1008" y="4000"/>
                  </a:moveTo>
                  <a:lnTo>
                    <a:pt x="946" y="4065"/>
                  </a:lnTo>
                  <a:lnTo>
                    <a:pt x="977" y="4089"/>
                  </a:lnTo>
                  <a:lnTo>
                    <a:pt x="1033" y="4018"/>
                  </a:lnTo>
                  <a:lnTo>
                    <a:pt x="1008" y="4000"/>
                  </a:lnTo>
                  <a:close/>
                  <a:moveTo>
                    <a:pt x="18909" y="4047"/>
                  </a:moveTo>
                  <a:lnTo>
                    <a:pt x="18878" y="4071"/>
                  </a:lnTo>
                  <a:cubicBezTo>
                    <a:pt x="18897" y="4095"/>
                    <a:pt x="18916" y="4113"/>
                    <a:pt x="18934" y="4137"/>
                  </a:cubicBezTo>
                  <a:lnTo>
                    <a:pt x="18965" y="4113"/>
                  </a:lnTo>
                  <a:lnTo>
                    <a:pt x="18909" y="4047"/>
                  </a:lnTo>
                  <a:close/>
                  <a:moveTo>
                    <a:pt x="891" y="4131"/>
                  </a:moveTo>
                  <a:cubicBezTo>
                    <a:pt x="872" y="4155"/>
                    <a:pt x="854" y="4178"/>
                    <a:pt x="835" y="4202"/>
                  </a:cubicBezTo>
                  <a:lnTo>
                    <a:pt x="866" y="4220"/>
                  </a:lnTo>
                  <a:cubicBezTo>
                    <a:pt x="885" y="4196"/>
                    <a:pt x="903" y="4178"/>
                    <a:pt x="922" y="4155"/>
                  </a:cubicBezTo>
                  <a:lnTo>
                    <a:pt x="891" y="4131"/>
                  </a:lnTo>
                  <a:close/>
                  <a:moveTo>
                    <a:pt x="19021" y="4184"/>
                  </a:moveTo>
                  <a:lnTo>
                    <a:pt x="18996" y="4202"/>
                  </a:lnTo>
                  <a:cubicBezTo>
                    <a:pt x="19015" y="4226"/>
                    <a:pt x="19033" y="4250"/>
                    <a:pt x="19052" y="4274"/>
                  </a:cubicBezTo>
                  <a:lnTo>
                    <a:pt x="19076" y="4250"/>
                  </a:lnTo>
                  <a:cubicBezTo>
                    <a:pt x="19058" y="4226"/>
                    <a:pt x="19039" y="4208"/>
                    <a:pt x="19021" y="4184"/>
                  </a:cubicBezTo>
                  <a:close/>
                  <a:moveTo>
                    <a:pt x="779" y="4268"/>
                  </a:moveTo>
                  <a:cubicBezTo>
                    <a:pt x="761" y="4292"/>
                    <a:pt x="742" y="4315"/>
                    <a:pt x="724" y="4333"/>
                  </a:cubicBezTo>
                  <a:lnTo>
                    <a:pt x="748" y="4357"/>
                  </a:lnTo>
                  <a:cubicBezTo>
                    <a:pt x="767" y="4333"/>
                    <a:pt x="786" y="4315"/>
                    <a:pt x="804" y="4292"/>
                  </a:cubicBezTo>
                  <a:lnTo>
                    <a:pt x="779" y="4268"/>
                  </a:lnTo>
                  <a:close/>
                  <a:moveTo>
                    <a:pt x="19132" y="4321"/>
                  </a:moveTo>
                  <a:lnTo>
                    <a:pt x="19107" y="4339"/>
                  </a:lnTo>
                  <a:cubicBezTo>
                    <a:pt x="19126" y="4363"/>
                    <a:pt x="19144" y="4387"/>
                    <a:pt x="19163" y="4411"/>
                  </a:cubicBezTo>
                  <a:lnTo>
                    <a:pt x="19188" y="4387"/>
                  </a:lnTo>
                  <a:lnTo>
                    <a:pt x="19132" y="4321"/>
                  </a:lnTo>
                  <a:close/>
                  <a:moveTo>
                    <a:pt x="668" y="4405"/>
                  </a:moveTo>
                  <a:cubicBezTo>
                    <a:pt x="649" y="4428"/>
                    <a:pt x="631" y="4452"/>
                    <a:pt x="612" y="4476"/>
                  </a:cubicBezTo>
                  <a:lnTo>
                    <a:pt x="643" y="4494"/>
                  </a:lnTo>
                  <a:cubicBezTo>
                    <a:pt x="662" y="4470"/>
                    <a:pt x="680" y="4452"/>
                    <a:pt x="699" y="4428"/>
                  </a:cubicBezTo>
                  <a:lnTo>
                    <a:pt x="668" y="4405"/>
                  </a:lnTo>
                  <a:close/>
                  <a:moveTo>
                    <a:pt x="19243" y="4458"/>
                  </a:moveTo>
                  <a:lnTo>
                    <a:pt x="19219" y="4476"/>
                  </a:lnTo>
                  <a:cubicBezTo>
                    <a:pt x="19231" y="4500"/>
                    <a:pt x="19250" y="4524"/>
                    <a:pt x="19268" y="4547"/>
                  </a:cubicBezTo>
                  <a:lnTo>
                    <a:pt x="19299" y="4529"/>
                  </a:lnTo>
                  <a:cubicBezTo>
                    <a:pt x="19280" y="4506"/>
                    <a:pt x="19262" y="4482"/>
                    <a:pt x="19243" y="4458"/>
                  </a:cubicBezTo>
                  <a:close/>
                  <a:moveTo>
                    <a:pt x="557" y="4547"/>
                  </a:moveTo>
                  <a:cubicBezTo>
                    <a:pt x="538" y="4565"/>
                    <a:pt x="520" y="4589"/>
                    <a:pt x="507" y="4613"/>
                  </a:cubicBezTo>
                  <a:lnTo>
                    <a:pt x="532" y="4637"/>
                  </a:lnTo>
                  <a:cubicBezTo>
                    <a:pt x="550" y="4613"/>
                    <a:pt x="569" y="4589"/>
                    <a:pt x="588" y="4565"/>
                  </a:cubicBezTo>
                  <a:lnTo>
                    <a:pt x="557" y="4547"/>
                  </a:lnTo>
                  <a:close/>
                  <a:moveTo>
                    <a:pt x="19355" y="4595"/>
                  </a:moveTo>
                  <a:lnTo>
                    <a:pt x="19324" y="4619"/>
                  </a:lnTo>
                  <a:cubicBezTo>
                    <a:pt x="19342" y="4643"/>
                    <a:pt x="19361" y="4666"/>
                    <a:pt x="19379" y="4690"/>
                  </a:cubicBezTo>
                  <a:lnTo>
                    <a:pt x="19404" y="4666"/>
                  </a:lnTo>
                  <a:cubicBezTo>
                    <a:pt x="19386" y="4643"/>
                    <a:pt x="19373" y="4619"/>
                    <a:pt x="19355" y="4595"/>
                  </a:cubicBezTo>
                  <a:close/>
                  <a:moveTo>
                    <a:pt x="452" y="4684"/>
                  </a:moveTo>
                  <a:cubicBezTo>
                    <a:pt x="433" y="4708"/>
                    <a:pt x="414" y="4732"/>
                    <a:pt x="402" y="4756"/>
                  </a:cubicBezTo>
                  <a:lnTo>
                    <a:pt x="427" y="4779"/>
                  </a:lnTo>
                  <a:cubicBezTo>
                    <a:pt x="445" y="4756"/>
                    <a:pt x="464" y="4732"/>
                    <a:pt x="482" y="4708"/>
                  </a:cubicBezTo>
                  <a:lnTo>
                    <a:pt x="452" y="4684"/>
                  </a:lnTo>
                  <a:close/>
                  <a:moveTo>
                    <a:pt x="19460" y="4738"/>
                  </a:moveTo>
                  <a:lnTo>
                    <a:pt x="19429" y="4762"/>
                  </a:lnTo>
                  <a:cubicBezTo>
                    <a:pt x="19447" y="4785"/>
                    <a:pt x="19466" y="4809"/>
                    <a:pt x="19484" y="4833"/>
                  </a:cubicBezTo>
                  <a:lnTo>
                    <a:pt x="19509" y="4809"/>
                  </a:lnTo>
                  <a:cubicBezTo>
                    <a:pt x="19491" y="4785"/>
                    <a:pt x="19478" y="4762"/>
                    <a:pt x="19460" y="4738"/>
                  </a:cubicBezTo>
                  <a:close/>
                  <a:moveTo>
                    <a:pt x="346" y="4827"/>
                  </a:moveTo>
                  <a:cubicBezTo>
                    <a:pt x="328" y="4851"/>
                    <a:pt x="309" y="4875"/>
                    <a:pt x="297" y="4899"/>
                  </a:cubicBezTo>
                  <a:lnTo>
                    <a:pt x="328" y="4922"/>
                  </a:lnTo>
                  <a:lnTo>
                    <a:pt x="377" y="4845"/>
                  </a:lnTo>
                  <a:lnTo>
                    <a:pt x="346" y="4827"/>
                  </a:lnTo>
                  <a:close/>
                  <a:moveTo>
                    <a:pt x="19565" y="4881"/>
                  </a:moveTo>
                  <a:lnTo>
                    <a:pt x="19534" y="4904"/>
                  </a:lnTo>
                  <a:cubicBezTo>
                    <a:pt x="19553" y="4928"/>
                    <a:pt x="19565" y="4952"/>
                    <a:pt x="19584" y="4976"/>
                  </a:cubicBezTo>
                  <a:lnTo>
                    <a:pt x="19614" y="4952"/>
                  </a:lnTo>
                  <a:cubicBezTo>
                    <a:pt x="19596" y="4928"/>
                    <a:pt x="19577" y="4904"/>
                    <a:pt x="19565" y="4881"/>
                  </a:cubicBezTo>
                  <a:close/>
                  <a:moveTo>
                    <a:pt x="247" y="4970"/>
                  </a:moveTo>
                  <a:cubicBezTo>
                    <a:pt x="229" y="4994"/>
                    <a:pt x="210" y="5018"/>
                    <a:pt x="192" y="5047"/>
                  </a:cubicBezTo>
                  <a:lnTo>
                    <a:pt x="223" y="5065"/>
                  </a:lnTo>
                  <a:cubicBezTo>
                    <a:pt x="241" y="5041"/>
                    <a:pt x="260" y="5018"/>
                    <a:pt x="272" y="4994"/>
                  </a:cubicBezTo>
                  <a:lnTo>
                    <a:pt x="247" y="4970"/>
                  </a:lnTo>
                  <a:close/>
                  <a:moveTo>
                    <a:pt x="19664" y="5029"/>
                  </a:moveTo>
                  <a:lnTo>
                    <a:pt x="19633" y="5047"/>
                  </a:lnTo>
                  <a:cubicBezTo>
                    <a:pt x="19651" y="5071"/>
                    <a:pt x="19670" y="5095"/>
                    <a:pt x="19683" y="5119"/>
                  </a:cubicBezTo>
                  <a:lnTo>
                    <a:pt x="19713" y="5101"/>
                  </a:lnTo>
                  <a:cubicBezTo>
                    <a:pt x="19695" y="5077"/>
                    <a:pt x="19683" y="5053"/>
                    <a:pt x="19664" y="5029"/>
                  </a:cubicBezTo>
                  <a:close/>
                  <a:moveTo>
                    <a:pt x="142" y="5119"/>
                  </a:moveTo>
                  <a:lnTo>
                    <a:pt x="93" y="5190"/>
                  </a:lnTo>
                  <a:lnTo>
                    <a:pt x="124" y="5208"/>
                  </a:lnTo>
                  <a:cubicBezTo>
                    <a:pt x="142" y="5184"/>
                    <a:pt x="161" y="5160"/>
                    <a:pt x="173" y="5137"/>
                  </a:cubicBezTo>
                  <a:lnTo>
                    <a:pt x="142" y="5119"/>
                  </a:lnTo>
                  <a:close/>
                  <a:moveTo>
                    <a:pt x="19763" y="5172"/>
                  </a:moveTo>
                  <a:lnTo>
                    <a:pt x="19732" y="5190"/>
                  </a:lnTo>
                  <a:lnTo>
                    <a:pt x="19782" y="5268"/>
                  </a:lnTo>
                  <a:lnTo>
                    <a:pt x="19812" y="5250"/>
                  </a:lnTo>
                  <a:lnTo>
                    <a:pt x="19763" y="5172"/>
                  </a:lnTo>
                  <a:close/>
                  <a:moveTo>
                    <a:pt x="49" y="5262"/>
                  </a:moveTo>
                  <a:cubicBezTo>
                    <a:pt x="31" y="5291"/>
                    <a:pt x="19" y="5315"/>
                    <a:pt x="0" y="5339"/>
                  </a:cubicBezTo>
                  <a:lnTo>
                    <a:pt x="31" y="5357"/>
                  </a:lnTo>
                  <a:cubicBezTo>
                    <a:pt x="43" y="5333"/>
                    <a:pt x="62" y="5309"/>
                    <a:pt x="80" y="5280"/>
                  </a:cubicBezTo>
                  <a:lnTo>
                    <a:pt x="49" y="5262"/>
                  </a:lnTo>
                  <a:close/>
                  <a:moveTo>
                    <a:pt x="19862" y="5321"/>
                  </a:moveTo>
                  <a:lnTo>
                    <a:pt x="19831" y="5339"/>
                  </a:lnTo>
                  <a:cubicBezTo>
                    <a:pt x="19843" y="5363"/>
                    <a:pt x="19862" y="5387"/>
                    <a:pt x="19874" y="5416"/>
                  </a:cubicBezTo>
                  <a:lnTo>
                    <a:pt x="19905" y="5399"/>
                  </a:lnTo>
                  <a:cubicBezTo>
                    <a:pt x="19893" y="5369"/>
                    <a:pt x="19874" y="5345"/>
                    <a:pt x="19862" y="5321"/>
                  </a:cubicBezTo>
                  <a:close/>
                  <a:moveTo>
                    <a:pt x="19955" y="5470"/>
                  </a:moveTo>
                  <a:lnTo>
                    <a:pt x="19924" y="5488"/>
                  </a:lnTo>
                  <a:cubicBezTo>
                    <a:pt x="19936" y="5512"/>
                    <a:pt x="19955" y="5535"/>
                    <a:pt x="19967" y="5565"/>
                  </a:cubicBezTo>
                  <a:lnTo>
                    <a:pt x="19998" y="5547"/>
                  </a:lnTo>
                  <a:cubicBezTo>
                    <a:pt x="19986" y="5518"/>
                    <a:pt x="19967" y="5494"/>
                    <a:pt x="19955" y="5470"/>
                  </a:cubicBezTo>
                  <a:close/>
                  <a:moveTo>
                    <a:pt x="20047" y="5625"/>
                  </a:moveTo>
                  <a:lnTo>
                    <a:pt x="20017" y="5637"/>
                  </a:lnTo>
                  <a:cubicBezTo>
                    <a:pt x="20029" y="5666"/>
                    <a:pt x="20047" y="5690"/>
                    <a:pt x="20060" y="5714"/>
                  </a:cubicBezTo>
                  <a:lnTo>
                    <a:pt x="20091" y="5696"/>
                  </a:lnTo>
                  <a:cubicBezTo>
                    <a:pt x="20078" y="5672"/>
                    <a:pt x="20060" y="5649"/>
                    <a:pt x="20047" y="5625"/>
                  </a:cubicBezTo>
                  <a:close/>
                  <a:moveTo>
                    <a:pt x="20134" y="5773"/>
                  </a:moveTo>
                  <a:lnTo>
                    <a:pt x="20103" y="5791"/>
                  </a:lnTo>
                  <a:cubicBezTo>
                    <a:pt x="20122" y="5815"/>
                    <a:pt x="20134" y="5845"/>
                    <a:pt x="20146" y="5869"/>
                  </a:cubicBezTo>
                  <a:lnTo>
                    <a:pt x="20177" y="5851"/>
                  </a:lnTo>
                  <a:cubicBezTo>
                    <a:pt x="20165" y="5827"/>
                    <a:pt x="20153" y="5797"/>
                    <a:pt x="20134" y="5773"/>
                  </a:cubicBezTo>
                  <a:close/>
                  <a:moveTo>
                    <a:pt x="20221" y="5928"/>
                  </a:moveTo>
                  <a:lnTo>
                    <a:pt x="20190" y="5946"/>
                  </a:lnTo>
                  <a:cubicBezTo>
                    <a:pt x="20208" y="5970"/>
                    <a:pt x="20221" y="5994"/>
                    <a:pt x="20233" y="6023"/>
                  </a:cubicBezTo>
                  <a:lnTo>
                    <a:pt x="20264" y="6006"/>
                  </a:lnTo>
                  <a:cubicBezTo>
                    <a:pt x="20252" y="5982"/>
                    <a:pt x="20239" y="5952"/>
                    <a:pt x="20221" y="5928"/>
                  </a:cubicBezTo>
                  <a:close/>
                  <a:moveTo>
                    <a:pt x="20307" y="6083"/>
                  </a:moveTo>
                  <a:lnTo>
                    <a:pt x="20276" y="6101"/>
                  </a:lnTo>
                  <a:cubicBezTo>
                    <a:pt x="20289" y="6125"/>
                    <a:pt x="20301" y="6148"/>
                    <a:pt x="20320" y="6178"/>
                  </a:cubicBezTo>
                  <a:lnTo>
                    <a:pt x="20351" y="6160"/>
                  </a:lnTo>
                  <a:cubicBezTo>
                    <a:pt x="20338" y="6137"/>
                    <a:pt x="20320" y="6107"/>
                    <a:pt x="20307" y="6083"/>
                  </a:cubicBezTo>
                  <a:close/>
                  <a:moveTo>
                    <a:pt x="20388" y="6238"/>
                  </a:moveTo>
                  <a:lnTo>
                    <a:pt x="20357" y="6256"/>
                  </a:lnTo>
                  <a:cubicBezTo>
                    <a:pt x="20369" y="6279"/>
                    <a:pt x="20381" y="6309"/>
                    <a:pt x="20400" y="6333"/>
                  </a:cubicBezTo>
                  <a:lnTo>
                    <a:pt x="20431" y="6315"/>
                  </a:lnTo>
                  <a:cubicBezTo>
                    <a:pt x="20419" y="6291"/>
                    <a:pt x="20400" y="6262"/>
                    <a:pt x="20388" y="6238"/>
                  </a:cubicBezTo>
                  <a:close/>
                  <a:moveTo>
                    <a:pt x="20468" y="6398"/>
                  </a:moveTo>
                  <a:lnTo>
                    <a:pt x="20437" y="6410"/>
                  </a:lnTo>
                  <a:cubicBezTo>
                    <a:pt x="20450" y="6440"/>
                    <a:pt x="20462" y="6464"/>
                    <a:pt x="20474" y="6488"/>
                  </a:cubicBezTo>
                  <a:lnTo>
                    <a:pt x="20505" y="6476"/>
                  </a:lnTo>
                  <a:cubicBezTo>
                    <a:pt x="20493" y="6452"/>
                    <a:pt x="20480" y="6422"/>
                    <a:pt x="20468" y="6398"/>
                  </a:cubicBezTo>
                  <a:close/>
                  <a:moveTo>
                    <a:pt x="20548" y="6553"/>
                  </a:moveTo>
                  <a:lnTo>
                    <a:pt x="20511" y="6571"/>
                  </a:lnTo>
                  <a:cubicBezTo>
                    <a:pt x="20524" y="6595"/>
                    <a:pt x="20536" y="6619"/>
                    <a:pt x="20548" y="6648"/>
                  </a:cubicBezTo>
                  <a:lnTo>
                    <a:pt x="20586" y="6637"/>
                  </a:lnTo>
                  <a:cubicBezTo>
                    <a:pt x="20573" y="6607"/>
                    <a:pt x="20561" y="6583"/>
                    <a:pt x="20548" y="6553"/>
                  </a:cubicBezTo>
                  <a:close/>
                  <a:moveTo>
                    <a:pt x="20623" y="6714"/>
                  </a:moveTo>
                  <a:lnTo>
                    <a:pt x="20586" y="6726"/>
                  </a:lnTo>
                  <a:cubicBezTo>
                    <a:pt x="20598" y="6756"/>
                    <a:pt x="20610" y="6779"/>
                    <a:pt x="20623" y="6809"/>
                  </a:cubicBezTo>
                  <a:lnTo>
                    <a:pt x="20660" y="6797"/>
                  </a:lnTo>
                  <a:cubicBezTo>
                    <a:pt x="20647" y="6768"/>
                    <a:pt x="20635" y="6744"/>
                    <a:pt x="20623" y="6714"/>
                  </a:cubicBezTo>
                  <a:close/>
                  <a:moveTo>
                    <a:pt x="20691" y="6875"/>
                  </a:moveTo>
                  <a:lnTo>
                    <a:pt x="20660" y="6887"/>
                  </a:lnTo>
                  <a:lnTo>
                    <a:pt x="20697" y="6970"/>
                  </a:lnTo>
                  <a:lnTo>
                    <a:pt x="20728" y="6958"/>
                  </a:lnTo>
                  <a:cubicBezTo>
                    <a:pt x="20716" y="6928"/>
                    <a:pt x="20703" y="6904"/>
                    <a:pt x="20691" y="6875"/>
                  </a:cubicBezTo>
                  <a:close/>
                  <a:moveTo>
                    <a:pt x="20765" y="7035"/>
                  </a:moveTo>
                  <a:lnTo>
                    <a:pt x="20728" y="7053"/>
                  </a:lnTo>
                  <a:cubicBezTo>
                    <a:pt x="20740" y="7077"/>
                    <a:pt x="20753" y="7107"/>
                    <a:pt x="20759" y="7131"/>
                  </a:cubicBezTo>
                  <a:lnTo>
                    <a:pt x="20796" y="7119"/>
                  </a:lnTo>
                  <a:cubicBezTo>
                    <a:pt x="20784" y="7095"/>
                    <a:pt x="20771" y="7065"/>
                    <a:pt x="20765" y="7035"/>
                  </a:cubicBezTo>
                  <a:close/>
                  <a:moveTo>
                    <a:pt x="20827" y="7202"/>
                  </a:moveTo>
                  <a:lnTo>
                    <a:pt x="20796" y="7214"/>
                  </a:lnTo>
                  <a:cubicBezTo>
                    <a:pt x="20802" y="7238"/>
                    <a:pt x="20814" y="7267"/>
                    <a:pt x="20827" y="7297"/>
                  </a:cubicBezTo>
                  <a:lnTo>
                    <a:pt x="20858" y="7279"/>
                  </a:lnTo>
                  <a:cubicBezTo>
                    <a:pt x="20852" y="7256"/>
                    <a:pt x="20839" y="7226"/>
                    <a:pt x="20827" y="7202"/>
                  </a:cubicBezTo>
                  <a:close/>
                  <a:moveTo>
                    <a:pt x="20895" y="7363"/>
                  </a:moveTo>
                  <a:lnTo>
                    <a:pt x="20858" y="7375"/>
                  </a:lnTo>
                  <a:cubicBezTo>
                    <a:pt x="20870" y="7404"/>
                    <a:pt x="20876" y="7428"/>
                    <a:pt x="20889" y="7458"/>
                  </a:cubicBezTo>
                  <a:lnTo>
                    <a:pt x="20926" y="7446"/>
                  </a:lnTo>
                  <a:cubicBezTo>
                    <a:pt x="20913" y="7422"/>
                    <a:pt x="20901" y="7392"/>
                    <a:pt x="20895" y="7363"/>
                  </a:cubicBezTo>
                  <a:close/>
                  <a:moveTo>
                    <a:pt x="20951" y="7529"/>
                  </a:moveTo>
                  <a:lnTo>
                    <a:pt x="20920" y="7541"/>
                  </a:lnTo>
                  <a:cubicBezTo>
                    <a:pt x="20932" y="7565"/>
                    <a:pt x="20938" y="7595"/>
                    <a:pt x="20951" y="7625"/>
                  </a:cubicBezTo>
                  <a:lnTo>
                    <a:pt x="20981" y="7613"/>
                  </a:lnTo>
                  <a:cubicBezTo>
                    <a:pt x="20975" y="7583"/>
                    <a:pt x="20963" y="7559"/>
                    <a:pt x="20951" y="7529"/>
                  </a:cubicBezTo>
                  <a:close/>
                  <a:moveTo>
                    <a:pt x="21012" y="7696"/>
                  </a:moveTo>
                  <a:lnTo>
                    <a:pt x="20975" y="7708"/>
                  </a:lnTo>
                  <a:cubicBezTo>
                    <a:pt x="20988" y="7732"/>
                    <a:pt x="20994" y="7761"/>
                    <a:pt x="21006" y="7791"/>
                  </a:cubicBezTo>
                  <a:lnTo>
                    <a:pt x="21043" y="7779"/>
                  </a:lnTo>
                  <a:cubicBezTo>
                    <a:pt x="21031" y="7750"/>
                    <a:pt x="21025" y="7720"/>
                    <a:pt x="21012" y="7696"/>
                  </a:cubicBezTo>
                  <a:close/>
                  <a:moveTo>
                    <a:pt x="21068" y="7863"/>
                  </a:moveTo>
                  <a:lnTo>
                    <a:pt x="21031" y="7875"/>
                  </a:lnTo>
                  <a:cubicBezTo>
                    <a:pt x="21043" y="7898"/>
                    <a:pt x="21050" y="7928"/>
                    <a:pt x="21062" y="7958"/>
                  </a:cubicBezTo>
                  <a:lnTo>
                    <a:pt x="21093" y="7946"/>
                  </a:lnTo>
                  <a:cubicBezTo>
                    <a:pt x="21087" y="7916"/>
                    <a:pt x="21074" y="7892"/>
                    <a:pt x="21068" y="7863"/>
                  </a:cubicBezTo>
                  <a:close/>
                  <a:moveTo>
                    <a:pt x="21124" y="8029"/>
                  </a:moveTo>
                  <a:lnTo>
                    <a:pt x="21087" y="8041"/>
                  </a:lnTo>
                  <a:cubicBezTo>
                    <a:pt x="21093" y="8065"/>
                    <a:pt x="21105" y="8095"/>
                    <a:pt x="21111" y="8125"/>
                  </a:cubicBezTo>
                  <a:lnTo>
                    <a:pt x="21148" y="8113"/>
                  </a:lnTo>
                  <a:cubicBezTo>
                    <a:pt x="21136" y="8083"/>
                    <a:pt x="21130" y="8059"/>
                    <a:pt x="21124" y="8029"/>
                  </a:cubicBezTo>
                  <a:close/>
                  <a:moveTo>
                    <a:pt x="21173" y="8196"/>
                  </a:moveTo>
                  <a:lnTo>
                    <a:pt x="21136" y="8208"/>
                  </a:lnTo>
                  <a:cubicBezTo>
                    <a:pt x="21142" y="8232"/>
                    <a:pt x="21155" y="8262"/>
                    <a:pt x="21161" y="8291"/>
                  </a:cubicBezTo>
                  <a:lnTo>
                    <a:pt x="21192" y="8279"/>
                  </a:lnTo>
                  <a:cubicBezTo>
                    <a:pt x="21186" y="8249"/>
                    <a:pt x="21179" y="8226"/>
                    <a:pt x="21173" y="8196"/>
                  </a:cubicBezTo>
                  <a:close/>
                  <a:moveTo>
                    <a:pt x="21217" y="8369"/>
                  </a:moveTo>
                  <a:lnTo>
                    <a:pt x="21186" y="8374"/>
                  </a:lnTo>
                  <a:cubicBezTo>
                    <a:pt x="21192" y="8404"/>
                    <a:pt x="21198" y="8428"/>
                    <a:pt x="21204" y="8458"/>
                  </a:cubicBezTo>
                  <a:lnTo>
                    <a:pt x="21241" y="8452"/>
                  </a:lnTo>
                  <a:cubicBezTo>
                    <a:pt x="21235" y="8422"/>
                    <a:pt x="21229" y="8392"/>
                    <a:pt x="21217" y="8369"/>
                  </a:cubicBezTo>
                  <a:close/>
                  <a:moveTo>
                    <a:pt x="21266" y="8535"/>
                  </a:moveTo>
                  <a:lnTo>
                    <a:pt x="21229" y="8541"/>
                  </a:lnTo>
                  <a:lnTo>
                    <a:pt x="21247" y="8630"/>
                  </a:lnTo>
                  <a:lnTo>
                    <a:pt x="21285" y="8619"/>
                  </a:lnTo>
                  <a:cubicBezTo>
                    <a:pt x="21278" y="8589"/>
                    <a:pt x="21272" y="8565"/>
                    <a:pt x="21266" y="8535"/>
                  </a:cubicBezTo>
                  <a:close/>
                  <a:moveTo>
                    <a:pt x="21303" y="8708"/>
                  </a:moveTo>
                  <a:lnTo>
                    <a:pt x="21272" y="8714"/>
                  </a:lnTo>
                  <a:cubicBezTo>
                    <a:pt x="21278" y="8744"/>
                    <a:pt x="21285" y="8767"/>
                    <a:pt x="21291" y="8797"/>
                  </a:cubicBezTo>
                  <a:lnTo>
                    <a:pt x="21322" y="8791"/>
                  </a:lnTo>
                  <a:cubicBezTo>
                    <a:pt x="21315" y="8761"/>
                    <a:pt x="21309" y="8732"/>
                    <a:pt x="21303" y="8708"/>
                  </a:cubicBezTo>
                  <a:close/>
                  <a:moveTo>
                    <a:pt x="21346" y="8875"/>
                  </a:moveTo>
                  <a:lnTo>
                    <a:pt x="21309" y="8880"/>
                  </a:lnTo>
                  <a:lnTo>
                    <a:pt x="21328" y="8970"/>
                  </a:lnTo>
                  <a:lnTo>
                    <a:pt x="21365" y="8958"/>
                  </a:lnTo>
                  <a:cubicBezTo>
                    <a:pt x="21359" y="8934"/>
                    <a:pt x="21346" y="8904"/>
                    <a:pt x="21346" y="8875"/>
                  </a:cubicBezTo>
                  <a:close/>
                  <a:moveTo>
                    <a:pt x="21377" y="9047"/>
                  </a:moveTo>
                  <a:lnTo>
                    <a:pt x="21346" y="9053"/>
                  </a:lnTo>
                  <a:cubicBezTo>
                    <a:pt x="21353" y="9083"/>
                    <a:pt x="21359" y="9113"/>
                    <a:pt x="21359" y="9136"/>
                  </a:cubicBezTo>
                  <a:lnTo>
                    <a:pt x="21396" y="9130"/>
                  </a:lnTo>
                  <a:cubicBezTo>
                    <a:pt x="21390" y="9101"/>
                    <a:pt x="21384" y="9077"/>
                    <a:pt x="21377" y="9047"/>
                  </a:cubicBezTo>
                  <a:close/>
                  <a:moveTo>
                    <a:pt x="21414" y="9220"/>
                  </a:moveTo>
                  <a:lnTo>
                    <a:pt x="21377" y="9226"/>
                  </a:lnTo>
                  <a:cubicBezTo>
                    <a:pt x="21384" y="9250"/>
                    <a:pt x="21390" y="9279"/>
                    <a:pt x="21396" y="9309"/>
                  </a:cubicBezTo>
                  <a:lnTo>
                    <a:pt x="21427" y="9303"/>
                  </a:lnTo>
                  <a:cubicBezTo>
                    <a:pt x="21427" y="9273"/>
                    <a:pt x="21421" y="9244"/>
                    <a:pt x="21414" y="9220"/>
                  </a:cubicBezTo>
                  <a:close/>
                  <a:moveTo>
                    <a:pt x="21446" y="9386"/>
                  </a:moveTo>
                  <a:lnTo>
                    <a:pt x="21408" y="9398"/>
                  </a:lnTo>
                  <a:cubicBezTo>
                    <a:pt x="21414" y="9422"/>
                    <a:pt x="21421" y="9452"/>
                    <a:pt x="21421" y="9482"/>
                  </a:cubicBezTo>
                  <a:lnTo>
                    <a:pt x="21458" y="9476"/>
                  </a:lnTo>
                  <a:cubicBezTo>
                    <a:pt x="21452" y="9446"/>
                    <a:pt x="21452" y="9416"/>
                    <a:pt x="21446" y="9386"/>
                  </a:cubicBezTo>
                  <a:close/>
                  <a:moveTo>
                    <a:pt x="21470" y="9559"/>
                  </a:moveTo>
                  <a:lnTo>
                    <a:pt x="21439" y="9565"/>
                  </a:lnTo>
                  <a:cubicBezTo>
                    <a:pt x="21439" y="9595"/>
                    <a:pt x="21446" y="9624"/>
                    <a:pt x="21452" y="9654"/>
                  </a:cubicBezTo>
                  <a:lnTo>
                    <a:pt x="21483" y="9648"/>
                  </a:lnTo>
                  <a:cubicBezTo>
                    <a:pt x="21483" y="9618"/>
                    <a:pt x="21476" y="9589"/>
                    <a:pt x="21470" y="9559"/>
                  </a:cubicBezTo>
                  <a:close/>
                  <a:moveTo>
                    <a:pt x="21464" y="9738"/>
                  </a:moveTo>
                  <a:cubicBezTo>
                    <a:pt x="21464" y="9767"/>
                    <a:pt x="21470" y="9797"/>
                    <a:pt x="21476" y="9827"/>
                  </a:cubicBezTo>
                  <a:lnTo>
                    <a:pt x="21507" y="9821"/>
                  </a:lnTo>
                  <a:cubicBezTo>
                    <a:pt x="21507" y="9791"/>
                    <a:pt x="21501" y="9761"/>
                    <a:pt x="21495" y="9738"/>
                  </a:cubicBezTo>
                  <a:close/>
                  <a:moveTo>
                    <a:pt x="21483" y="9910"/>
                  </a:moveTo>
                  <a:cubicBezTo>
                    <a:pt x="21489" y="9940"/>
                    <a:pt x="21489" y="9970"/>
                    <a:pt x="21495" y="9999"/>
                  </a:cubicBezTo>
                  <a:lnTo>
                    <a:pt x="21532" y="9993"/>
                  </a:lnTo>
                  <a:cubicBezTo>
                    <a:pt x="21526" y="9964"/>
                    <a:pt x="21526" y="9940"/>
                    <a:pt x="21520" y="9910"/>
                  </a:cubicBezTo>
                  <a:close/>
                  <a:moveTo>
                    <a:pt x="21501" y="10083"/>
                  </a:moveTo>
                  <a:cubicBezTo>
                    <a:pt x="21507" y="10113"/>
                    <a:pt x="21507" y="10142"/>
                    <a:pt x="21513" y="10172"/>
                  </a:cubicBezTo>
                  <a:lnTo>
                    <a:pt x="21551" y="10166"/>
                  </a:lnTo>
                  <a:cubicBezTo>
                    <a:pt x="21544" y="10142"/>
                    <a:pt x="21544" y="10113"/>
                    <a:pt x="21538" y="10083"/>
                  </a:cubicBezTo>
                  <a:close/>
                  <a:moveTo>
                    <a:pt x="21520" y="10255"/>
                  </a:moveTo>
                  <a:lnTo>
                    <a:pt x="21526" y="10345"/>
                  </a:lnTo>
                  <a:lnTo>
                    <a:pt x="21563" y="10339"/>
                  </a:lnTo>
                  <a:cubicBezTo>
                    <a:pt x="21563" y="10315"/>
                    <a:pt x="21557" y="10285"/>
                    <a:pt x="21557" y="10255"/>
                  </a:cubicBezTo>
                  <a:close/>
                  <a:moveTo>
                    <a:pt x="21569" y="10428"/>
                  </a:moveTo>
                  <a:lnTo>
                    <a:pt x="21532" y="10434"/>
                  </a:lnTo>
                  <a:cubicBezTo>
                    <a:pt x="21538" y="10458"/>
                    <a:pt x="21538" y="10488"/>
                    <a:pt x="21538" y="10517"/>
                  </a:cubicBezTo>
                  <a:lnTo>
                    <a:pt x="21575" y="10517"/>
                  </a:lnTo>
                  <a:cubicBezTo>
                    <a:pt x="21575" y="10488"/>
                    <a:pt x="21575" y="10458"/>
                    <a:pt x="21569" y="10428"/>
                  </a:cubicBezTo>
                  <a:close/>
                  <a:moveTo>
                    <a:pt x="21581" y="10601"/>
                  </a:moveTo>
                  <a:lnTo>
                    <a:pt x="21544" y="10607"/>
                  </a:lnTo>
                  <a:lnTo>
                    <a:pt x="21551" y="10690"/>
                  </a:lnTo>
                  <a:lnTo>
                    <a:pt x="21588" y="10690"/>
                  </a:lnTo>
                  <a:lnTo>
                    <a:pt x="21581" y="10601"/>
                  </a:lnTo>
                  <a:close/>
                  <a:moveTo>
                    <a:pt x="21557" y="10779"/>
                  </a:moveTo>
                  <a:cubicBezTo>
                    <a:pt x="21557" y="10809"/>
                    <a:pt x="21557" y="10839"/>
                    <a:pt x="21557" y="10869"/>
                  </a:cubicBezTo>
                  <a:lnTo>
                    <a:pt x="21594" y="10862"/>
                  </a:lnTo>
                  <a:cubicBezTo>
                    <a:pt x="21594" y="10833"/>
                    <a:pt x="21594" y="10809"/>
                    <a:pt x="21588" y="10779"/>
                  </a:cubicBezTo>
                  <a:close/>
                  <a:moveTo>
                    <a:pt x="21557" y="10952"/>
                  </a:moveTo>
                  <a:cubicBezTo>
                    <a:pt x="21563" y="10981"/>
                    <a:pt x="21563" y="11011"/>
                    <a:pt x="21563" y="11041"/>
                  </a:cubicBezTo>
                  <a:lnTo>
                    <a:pt x="21600" y="11041"/>
                  </a:lnTo>
                  <a:cubicBezTo>
                    <a:pt x="21600" y="11011"/>
                    <a:pt x="21594" y="10981"/>
                    <a:pt x="21594" y="10952"/>
                  </a:cubicBezTo>
                  <a:close/>
                  <a:moveTo>
                    <a:pt x="21563" y="11124"/>
                  </a:moveTo>
                  <a:lnTo>
                    <a:pt x="21563" y="11214"/>
                  </a:lnTo>
                  <a:lnTo>
                    <a:pt x="21600" y="11214"/>
                  </a:lnTo>
                  <a:cubicBezTo>
                    <a:pt x="21600" y="11184"/>
                    <a:pt x="21600" y="11154"/>
                    <a:pt x="21600" y="11124"/>
                  </a:cubicBezTo>
                  <a:close/>
                  <a:moveTo>
                    <a:pt x="21563" y="11303"/>
                  </a:moveTo>
                  <a:cubicBezTo>
                    <a:pt x="21563" y="11327"/>
                    <a:pt x="21563" y="11356"/>
                    <a:pt x="21563" y="11386"/>
                  </a:cubicBezTo>
                  <a:lnTo>
                    <a:pt x="21600" y="11386"/>
                  </a:lnTo>
                  <a:cubicBezTo>
                    <a:pt x="21600" y="11356"/>
                    <a:pt x="21600" y="11333"/>
                    <a:pt x="21600" y="11303"/>
                  </a:cubicBezTo>
                  <a:close/>
                  <a:moveTo>
                    <a:pt x="21557" y="11476"/>
                  </a:moveTo>
                  <a:lnTo>
                    <a:pt x="21557" y="11559"/>
                  </a:lnTo>
                  <a:lnTo>
                    <a:pt x="21594" y="11565"/>
                  </a:lnTo>
                  <a:cubicBezTo>
                    <a:pt x="21594" y="11535"/>
                    <a:pt x="21594" y="11505"/>
                    <a:pt x="21594" y="11476"/>
                  </a:cubicBezTo>
                  <a:close/>
                  <a:moveTo>
                    <a:pt x="21557" y="11648"/>
                  </a:moveTo>
                  <a:cubicBezTo>
                    <a:pt x="21551" y="11678"/>
                    <a:pt x="21551" y="11708"/>
                    <a:pt x="21551" y="11737"/>
                  </a:cubicBezTo>
                  <a:lnTo>
                    <a:pt x="21588" y="11737"/>
                  </a:lnTo>
                  <a:cubicBezTo>
                    <a:pt x="21588" y="11708"/>
                    <a:pt x="21588" y="11678"/>
                    <a:pt x="21594" y="11648"/>
                  </a:cubicBezTo>
                  <a:close/>
                  <a:moveTo>
                    <a:pt x="21544" y="11821"/>
                  </a:moveTo>
                  <a:cubicBezTo>
                    <a:pt x="21544" y="11851"/>
                    <a:pt x="21544" y="11880"/>
                    <a:pt x="21538" y="11910"/>
                  </a:cubicBezTo>
                  <a:lnTo>
                    <a:pt x="21575" y="11910"/>
                  </a:lnTo>
                  <a:cubicBezTo>
                    <a:pt x="21581" y="11880"/>
                    <a:pt x="21581" y="11851"/>
                    <a:pt x="21581" y="11821"/>
                  </a:cubicBezTo>
                  <a:close/>
                  <a:moveTo>
                    <a:pt x="21532" y="11993"/>
                  </a:moveTo>
                  <a:cubicBezTo>
                    <a:pt x="21532" y="12023"/>
                    <a:pt x="21532" y="12053"/>
                    <a:pt x="21526" y="12083"/>
                  </a:cubicBezTo>
                  <a:lnTo>
                    <a:pt x="21563" y="12083"/>
                  </a:lnTo>
                  <a:cubicBezTo>
                    <a:pt x="21569" y="12053"/>
                    <a:pt x="21569" y="12029"/>
                    <a:pt x="21569" y="11999"/>
                  </a:cubicBezTo>
                  <a:lnTo>
                    <a:pt x="21532" y="11993"/>
                  </a:lnTo>
                  <a:close/>
                  <a:moveTo>
                    <a:pt x="21520" y="12172"/>
                  </a:moveTo>
                  <a:cubicBezTo>
                    <a:pt x="21520" y="12196"/>
                    <a:pt x="21520" y="12225"/>
                    <a:pt x="21513" y="12255"/>
                  </a:cubicBezTo>
                  <a:lnTo>
                    <a:pt x="21551" y="12261"/>
                  </a:lnTo>
                  <a:cubicBezTo>
                    <a:pt x="21551" y="12231"/>
                    <a:pt x="21557" y="12202"/>
                    <a:pt x="21557" y="12172"/>
                  </a:cubicBezTo>
                  <a:close/>
                  <a:moveTo>
                    <a:pt x="21507" y="12345"/>
                  </a:moveTo>
                  <a:cubicBezTo>
                    <a:pt x="21501" y="12368"/>
                    <a:pt x="21501" y="12398"/>
                    <a:pt x="21495" y="12428"/>
                  </a:cubicBezTo>
                  <a:lnTo>
                    <a:pt x="21532" y="12434"/>
                  </a:lnTo>
                  <a:cubicBezTo>
                    <a:pt x="21538" y="12404"/>
                    <a:pt x="21538" y="12374"/>
                    <a:pt x="21538" y="12345"/>
                  </a:cubicBezTo>
                  <a:close/>
                  <a:moveTo>
                    <a:pt x="21483" y="12517"/>
                  </a:moveTo>
                  <a:cubicBezTo>
                    <a:pt x="21483" y="12541"/>
                    <a:pt x="21476" y="12571"/>
                    <a:pt x="21476" y="12600"/>
                  </a:cubicBezTo>
                  <a:lnTo>
                    <a:pt x="21513" y="12606"/>
                  </a:lnTo>
                  <a:cubicBezTo>
                    <a:pt x="21513" y="12577"/>
                    <a:pt x="21520" y="12547"/>
                    <a:pt x="21520" y="12517"/>
                  </a:cubicBezTo>
                  <a:close/>
                  <a:moveTo>
                    <a:pt x="21464" y="12690"/>
                  </a:moveTo>
                  <a:cubicBezTo>
                    <a:pt x="21458" y="12714"/>
                    <a:pt x="21458" y="12743"/>
                    <a:pt x="21452" y="12773"/>
                  </a:cubicBezTo>
                  <a:lnTo>
                    <a:pt x="21489" y="12779"/>
                  </a:lnTo>
                  <a:cubicBezTo>
                    <a:pt x="21495" y="12749"/>
                    <a:pt x="21495" y="12720"/>
                    <a:pt x="21501" y="12690"/>
                  </a:cubicBezTo>
                  <a:close/>
                  <a:moveTo>
                    <a:pt x="21439" y="12862"/>
                  </a:moveTo>
                  <a:cubicBezTo>
                    <a:pt x="21433" y="12886"/>
                    <a:pt x="21433" y="12916"/>
                    <a:pt x="21427" y="12946"/>
                  </a:cubicBezTo>
                  <a:lnTo>
                    <a:pt x="21464" y="12952"/>
                  </a:lnTo>
                  <a:cubicBezTo>
                    <a:pt x="21464" y="12922"/>
                    <a:pt x="21470" y="12892"/>
                    <a:pt x="21476" y="12862"/>
                  </a:cubicBezTo>
                  <a:close/>
                  <a:moveTo>
                    <a:pt x="21408" y="13029"/>
                  </a:moveTo>
                  <a:cubicBezTo>
                    <a:pt x="21408" y="13059"/>
                    <a:pt x="21402" y="13089"/>
                    <a:pt x="21396" y="13118"/>
                  </a:cubicBezTo>
                  <a:lnTo>
                    <a:pt x="21433" y="13124"/>
                  </a:lnTo>
                  <a:cubicBezTo>
                    <a:pt x="21439" y="13095"/>
                    <a:pt x="21439" y="13065"/>
                    <a:pt x="21446" y="13035"/>
                  </a:cubicBezTo>
                  <a:lnTo>
                    <a:pt x="21408" y="13029"/>
                  </a:lnTo>
                  <a:close/>
                  <a:moveTo>
                    <a:pt x="21384" y="13202"/>
                  </a:moveTo>
                  <a:cubicBezTo>
                    <a:pt x="21377" y="13231"/>
                    <a:pt x="21371" y="13261"/>
                    <a:pt x="21365" y="13291"/>
                  </a:cubicBezTo>
                  <a:lnTo>
                    <a:pt x="21402" y="13297"/>
                  </a:lnTo>
                  <a:cubicBezTo>
                    <a:pt x="21408" y="13267"/>
                    <a:pt x="21408" y="13237"/>
                    <a:pt x="21414" y="13208"/>
                  </a:cubicBezTo>
                  <a:lnTo>
                    <a:pt x="21384" y="13202"/>
                  </a:lnTo>
                  <a:close/>
                  <a:moveTo>
                    <a:pt x="21346" y="13374"/>
                  </a:moveTo>
                  <a:cubicBezTo>
                    <a:pt x="21340" y="13404"/>
                    <a:pt x="21334" y="13434"/>
                    <a:pt x="21328" y="13458"/>
                  </a:cubicBezTo>
                  <a:lnTo>
                    <a:pt x="21365" y="13463"/>
                  </a:lnTo>
                  <a:cubicBezTo>
                    <a:pt x="21371" y="13440"/>
                    <a:pt x="21377" y="13410"/>
                    <a:pt x="21384" y="13380"/>
                  </a:cubicBezTo>
                  <a:lnTo>
                    <a:pt x="21346" y="13374"/>
                  </a:lnTo>
                  <a:close/>
                  <a:moveTo>
                    <a:pt x="21309" y="13547"/>
                  </a:moveTo>
                  <a:cubicBezTo>
                    <a:pt x="21303" y="13571"/>
                    <a:pt x="21297" y="13600"/>
                    <a:pt x="21291" y="13630"/>
                  </a:cubicBezTo>
                  <a:lnTo>
                    <a:pt x="21328" y="13636"/>
                  </a:lnTo>
                  <a:cubicBezTo>
                    <a:pt x="21334" y="13606"/>
                    <a:pt x="21340" y="13583"/>
                    <a:pt x="21346" y="13553"/>
                  </a:cubicBezTo>
                  <a:lnTo>
                    <a:pt x="21309" y="13547"/>
                  </a:lnTo>
                  <a:close/>
                  <a:moveTo>
                    <a:pt x="21272" y="13713"/>
                  </a:moveTo>
                  <a:cubicBezTo>
                    <a:pt x="21266" y="13743"/>
                    <a:pt x="21260" y="13773"/>
                    <a:pt x="21254" y="13797"/>
                  </a:cubicBezTo>
                  <a:lnTo>
                    <a:pt x="21291" y="13809"/>
                  </a:lnTo>
                  <a:cubicBezTo>
                    <a:pt x="21297" y="13779"/>
                    <a:pt x="21303" y="13749"/>
                    <a:pt x="21309" y="13719"/>
                  </a:cubicBezTo>
                  <a:lnTo>
                    <a:pt x="21272" y="13713"/>
                  </a:lnTo>
                  <a:close/>
                  <a:moveTo>
                    <a:pt x="21229" y="13886"/>
                  </a:moveTo>
                  <a:cubicBezTo>
                    <a:pt x="21223" y="13910"/>
                    <a:pt x="21217" y="13940"/>
                    <a:pt x="21210" y="13969"/>
                  </a:cubicBezTo>
                  <a:lnTo>
                    <a:pt x="21247" y="13975"/>
                  </a:lnTo>
                  <a:cubicBezTo>
                    <a:pt x="21254" y="13952"/>
                    <a:pt x="21260" y="13922"/>
                    <a:pt x="21266" y="13892"/>
                  </a:cubicBezTo>
                  <a:lnTo>
                    <a:pt x="21229" y="13886"/>
                  </a:lnTo>
                  <a:close/>
                  <a:moveTo>
                    <a:pt x="21186" y="14053"/>
                  </a:moveTo>
                  <a:cubicBezTo>
                    <a:pt x="21179" y="14083"/>
                    <a:pt x="21173" y="14106"/>
                    <a:pt x="21167" y="14136"/>
                  </a:cubicBezTo>
                  <a:lnTo>
                    <a:pt x="21198" y="14148"/>
                  </a:lnTo>
                  <a:cubicBezTo>
                    <a:pt x="21204" y="14118"/>
                    <a:pt x="21217" y="14089"/>
                    <a:pt x="21223" y="14059"/>
                  </a:cubicBezTo>
                  <a:lnTo>
                    <a:pt x="21186" y="14053"/>
                  </a:lnTo>
                  <a:close/>
                  <a:moveTo>
                    <a:pt x="21142" y="14219"/>
                  </a:moveTo>
                  <a:cubicBezTo>
                    <a:pt x="21130" y="14249"/>
                    <a:pt x="21124" y="14279"/>
                    <a:pt x="21118" y="14303"/>
                  </a:cubicBezTo>
                  <a:lnTo>
                    <a:pt x="21148" y="14315"/>
                  </a:lnTo>
                  <a:cubicBezTo>
                    <a:pt x="21161" y="14285"/>
                    <a:pt x="21167" y="14255"/>
                    <a:pt x="21173" y="14231"/>
                  </a:cubicBezTo>
                  <a:lnTo>
                    <a:pt x="21142" y="14219"/>
                  </a:lnTo>
                  <a:close/>
                  <a:moveTo>
                    <a:pt x="21093" y="14386"/>
                  </a:moveTo>
                  <a:cubicBezTo>
                    <a:pt x="21080" y="14416"/>
                    <a:pt x="21074" y="14440"/>
                    <a:pt x="21062" y="14469"/>
                  </a:cubicBezTo>
                  <a:lnTo>
                    <a:pt x="21099" y="14481"/>
                  </a:lnTo>
                  <a:cubicBezTo>
                    <a:pt x="21105" y="14451"/>
                    <a:pt x="21118" y="14428"/>
                    <a:pt x="21124" y="14398"/>
                  </a:cubicBezTo>
                  <a:lnTo>
                    <a:pt x="21093" y="14386"/>
                  </a:lnTo>
                  <a:close/>
                  <a:moveTo>
                    <a:pt x="21037" y="14553"/>
                  </a:moveTo>
                  <a:cubicBezTo>
                    <a:pt x="21031" y="14582"/>
                    <a:pt x="21019" y="14606"/>
                    <a:pt x="21012" y="14636"/>
                  </a:cubicBezTo>
                  <a:lnTo>
                    <a:pt x="21043" y="14648"/>
                  </a:lnTo>
                  <a:cubicBezTo>
                    <a:pt x="21056" y="14618"/>
                    <a:pt x="21062" y="14589"/>
                    <a:pt x="21074" y="14565"/>
                  </a:cubicBezTo>
                  <a:lnTo>
                    <a:pt x="21037" y="14553"/>
                  </a:lnTo>
                  <a:close/>
                  <a:moveTo>
                    <a:pt x="20981" y="14719"/>
                  </a:moveTo>
                  <a:cubicBezTo>
                    <a:pt x="20975" y="14743"/>
                    <a:pt x="20963" y="14773"/>
                    <a:pt x="20957" y="14803"/>
                  </a:cubicBezTo>
                  <a:lnTo>
                    <a:pt x="20988" y="14809"/>
                  </a:lnTo>
                  <a:cubicBezTo>
                    <a:pt x="21000" y="14785"/>
                    <a:pt x="21006" y="14755"/>
                    <a:pt x="21019" y="14731"/>
                  </a:cubicBezTo>
                  <a:lnTo>
                    <a:pt x="20981" y="14719"/>
                  </a:lnTo>
                  <a:close/>
                  <a:moveTo>
                    <a:pt x="20926" y="14880"/>
                  </a:moveTo>
                  <a:cubicBezTo>
                    <a:pt x="20913" y="14910"/>
                    <a:pt x="20907" y="14934"/>
                    <a:pt x="20895" y="14963"/>
                  </a:cubicBezTo>
                  <a:lnTo>
                    <a:pt x="20932" y="14975"/>
                  </a:lnTo>
                  <a:cubicBezTo>
                    <a:pt x="20938" y="14952"/>
                    <a:pt x="20951" y="14922"/>
                    <a:pt x="20963" y="14892"/>
                  </a:cubicBezTo>
                  <a:lnTo>
                    <a:pt x="20926" y="14880"/>
                  </a:lnTo>
                  <a:close/>
                  <a:moveTo>
                    <a:pt x="20864" y="15047"/>
                  </a:moveTo>
                  <a:cubicBezTo>
                    <a:pt x="20858" y="15071"/>
                    <a:pt x="20845" y="15100"/>
                    <a:pt x="20833" y="15130"/>
                  </a:cubicBezTo>
                  <a:lnTo>
                    <a:pt x="20870" y="15142"/>
                  </a:lnTo>
                  <a:cubicBezTo>
                    <a:pt x="20876" y="15112"/>
                    <a:pt x="20889" y="15082"/>
                    <a:pt x="20901" y="15059"/>
                  </a:cubicBezTo>
                  <a:lnTo>
                    <a:pt x="20864" y="15047"/>
                  </a:lnTo>
                  <a:close/>
                  <a:moveTo>
                    <a:pt x="20802" y="15207"/>
                  </a:moveTo>
                  <a:cubicBezTo>
                    <a:pt x="20790" y="15237"/>
                    <a:pt x="20784" y="15261"/>
                    <a:pt x="20771" y="15291"/>
                  </a:cubicBezTo>
                  <a:lnTo>
                    <a:pt x="20802" y="15303"/>
                  </a:lnTo>
                  <a:cubicBezTo>
                    <a:pt x="20814" y="15273"/>
                    <a:pt x="20827" y="15249"/>
                    <a:pt x="20839" y="15219"/>
                  </a:cubicBezTo>
                  <a:lnTo>
                    <a:pt x="20802" y="15207"/>
                  </a:lnTo>
                  <a:close/>
                  <a:moveTo>
                    <a:pt x="20740" y="15368"/>
                  </a:moveTo>
                  <a:cubicBezTo>
                    <a:pt x="20728" y="15398"/>
                    <a:pt x="20716" y="15422"/>
                    <a:pt x="20703" y="15452"/>
                  </a:cubicBezTo>
                  <a:lnTo>
                    <a:pt x="20734" y="15463"/>
                  </a:lnTo>
                  <a:cubicBezTo>
                    <a:pt x="20746" y="15434"/>
                    <a:pt x="20759" y="15410"/>
                    <a:pt x="20771" y="15380"/>
                  </a:cubicBezTo>
                  <a:lnTo>
                    <a:pt x="20740" y="15368"/>
                  </a:lnTo>
                  <a:close/>
                  <a:moveTo>
                    <a:pt x="20666" y="15529"/>
                  </a:moveTo>
                  <a:cubicBezTo>
                    <a:pt x="20660" y="15559"/>
                    <a:pt x="20647" y="15582"/>
                    <a:pt x="20635" y="15612"/>
                  </a:cubicBezTo>
                  <a:lnTo>
                    <a:pt x="20666" y="15624"/>
                  </a:lnTo>
                  <a:cubicBezTo>
                    <a:pt x="20678" y="15594"/>
                    <a:pt x="20691" y="15571"/>
                    <a:pt x="20703" y="15547"/>
                  </a:cubicBezTo>
                  <a:lnTo>
                    <a:pt x="20666" y="15529"/>
                  </a:lnTo>
                  <a:close/>
                  <a:moveTo>
                    <a:pt x="20598" y="15689"/>
                  </a:moveTo>
                  <a:cubicBezTo>
                    <a:pt x="20586" y="15713"/>
                    <a:pt x="20573" y="15743"/>
                    <a:pt x="20561" y="15767"/>
                  </a:cubicBezTo>
                  <a:lnTo>
                    <a:pt x="20598" y="15785"/>
                  </a:lnTo>
                  <a:cubicBezTo>
                    <a:pt x="20604" y="15755"/>
                    <a:pt x="20617" y="15731"/>
                    <a:pt x="20629" y="15702"/>
                  </a:cubicBezTo>
                  <a:lnTo>
                    <a:pt x="20598" y="15689"/>
                  </a:lnTo>
                  <a:close/>
                  <a:moveTo>
                    <a:pt x="20524" y="15850"/>
                  </a:moveTo>
                  <a:cubicBezTo>
                    <a:pt x="20511" y="15874"/>
                    <a:pt x="20499" y="15898"/>
                    <a:pt x="20487" y="15928"/>
                  </a:cubicBezTo>
                  <a:lnTo>
                    <a:pt x="20518" y="15940"/>
                  </a:lnTo>
                  <a:cubicBezTo>
                    <a:pt x="20530" y="15916"/>
                    <a:pt x="20542" y="15892"/>
                    <a:pt x="20561" y="15862"/>
                  </a:cubicBezTo>
                  <a:lnTo>
                    <a:pt x="20524" y="15850"/>
                  </a:lnTo>
                  <a:close/>
                  <a:moveTo>
                    <a:pt x="20450" y="16005"/>
                  </a:moveTo>
                  <a:cubicBezTo>
                    <a:pt x="20437" y="16035"/>
                    <a:pt x="20425" y="16059"/>
                    <a:pt x="20412" y="16082"/>
                  </a:cubicBezTo>
                  <a:lnTo>
                    <a:pt x="20443" y="16100"/>
                  </a:lnTo>
                  <a:cubicBezTo>
                    <a:pt x="20456" y="16070"/>
                    <a:pt x="20468" y="16047"/>
                    <a:pt x="20480" y="16023"/>
                  </a:cubicBezTo>
                  <a:lnTo>
                    <a:pt x="20450" y="16005"/>
                  </a:lnTo>
                  <a:close/>
                  <a:moveTo>
                    <a:pt x="20369" y="16160"/>
                  </a:moveTo>
                  <a:cubicBezTo>
                    <a:pt x="20357" y="16190"/>
                    <a:pt x="20344" y="16213"/>
                    <a:pt x="20332" y="16237"/>
                  </a:cubicBezTo>
                  <a:lnTo>
                    <a:pt x="20363" y="16255"/>
                  </a:lnTo>
                  <a:cubicBezTo>
                    <a:pt x="20375" y="16231"/>
                    <a:pt x="20388" y="16201"/>
                    <a:pt x="20400" y="16178"/>
                  </a:cubicBezTo>
                  <a:lnTo>
                    <a:pt x="20369" y="16160"/>
                  </a:lnTo>
                  <a:close/>
                  <a:moveTo>
                    <a:pt x="20289" y="16315"/>
                  </a:moveTo>
                  <a:cubicBezTo>
                    <a:pt x="20276" y="16344"/>
                    <a:pt x="20264" y="16368"/>
                    <a:pt x="20245" y="16392"/>
                  </a:cubicBezTo>
                  <a:lnTo>
                    <a:pt x="20283" y="16410"/>
                  </a:lnTo>
                  <a:cubicBezTo>
                    <a:pt x="20295" y="16386"/>
                    <a:pt x="20307" y="16356"/>
                    <a:pt x="20320" y="16332"/>
                  </a:cubicBezTo>
                  <a:lnTo>
                    <a:pt x="20289" y="16315"/>
                  </a:lnTo>
                  <a:close/>
                  <a:moveTo>
                    <a:pt x="20208" y="16469"/>
                  </a:moveTo>
                  <a:cubicBezTo>
                    <a:pt x="20190" y="16493"/>
                    <a:pt x="20177" y="16523"/>
                    <a:pt x="20165" y="16547"/>
                  </a:cubicBezTo>
                  <a:lnTo>
                    <a:pt x="20196" y="16565"/>
                  </a:lnTo>
                  <a:cubicBezTo>
                    <a:pt x="20208" y="16541"/>
                    <a:pt x="20221" y="16511"/>
                    <a:pt x="20239" y="16487"/>
                  </a:cubicBezTo>
                  <a:lnTo>
                    <a:pt x="20208" y="16469"/>
                  </a:lnTo>
                  <a:close/>
                  <a:moveTo>
                    <a:pt x="20122" y="16624"/>
                  </a:moveTo>
                  <a:lnTo>
                    <a:pt x="20078" y="16701"/>
                  </a:lnTo>
                  <a:lnTo>
                    <a:pt x="20109" y="16713"/>
                  </a:lnTo>
                  <a:lnTo>
                    <a:pt x="20153" y="16642"/>
                  </a:lnTo>
                  <a:lnTo>
                    <a:pt x="20122" y="16624"/>
                  </a:lnTo>
                  <a:close/>
                  <a:moveTo>
                    <a:pt x="20029" y="16773"/>
                  </a:moveTo>
                  <a:cubicBezTo>
                    <a:pt x="20017" y="16797"/>
                    <a:pt x="20004" y="16826"/>
                    <a:pt x="19986" y="16850"/>
                  </a:cubicBezTo>
                  <a:lnTo>
                    <a:pt x="20017" y="16868"/>
                  </a:lnTo>
                  <a:cubicBezTo>
                    <a:pt x="20035" y="16844"/>
                    <a:pt x="20047" y="16815"/>
                    <a:pt x="20066" y="16791"/>
                  </a:cubicBezTo>
                  <a:lnTo>
                    <a:pt x="20029" y="16773"/>
                  </a:lnTo>
                  <a:close/>
                  <a:moveTo>
                    <a:pt x="19942" y="16928"/>
                  </a:moveTo>
                  <a:cubicBezTo>
                    <a:pt x="19924" y="16951"/>
                    <a:pt x="19911" y="16975"/>
                    <a:pt x="19893" y="16999"/>
                  </a:cubicBezTo>
                  <a:lnTo>
                    <a:pt x="19924" y="17017"/>
                  </a:lnTo>
                  <a:cubicBezTo>
                    <a:pt x="19942" y="16993"/>
                    <a:pt x="19955" y="16969"/>
                    <a:pt x="19973" y="16946"/>
                  </a:cubicBezTo>
                  <a:lnTo>
                    <a:pt x="19942" y="16928"/>
                  </a:lnTo>
                  <a:close/>
                  <a:moveTo>
                    <a:pt x="19850" y="17071"/>
                  </a:moveTo>
                  <a:cubicBezTo>
                    <a:pt x="19831" y="17100"/>
                    <a:pt x="19819" y="17124"/>
                    <a:pt x="19800" y="17148"/>
                  </a:cubicBezTo>
                  <a:lnTo>
                    <a:pt x="19831" y="17166"/>
                  </a:lnTo>
                  <a:cubicBezTo>
                    <a:pt x="19843" y="17142"/>
                    <a:pt x="19862" y="17118"/>
                    <a:pt x="19880" y="17094"/>
                  </a:cubicBezTo>
                  <a:lnTo>
                    <a:pt x="19850" y="17071"/>
                  </a:lnTo>
                  <a:close/>
                  <a:moveTo>
                    <a:pt x="19751" y="17219"/>
                  </a:moveTo>
                  <a:cubicBezTo>
                    <a:pt x="19738" y="17243"/>
                    <a:pt x="19720" y="17267"/>
                    <a:pt x="19701" y="17297"/>
                  </a:cubicBezTo>
                  <a:lnTo>
                    <a:pt x="19732" y="17314"/>
                  </a:lnTo>
                  <a:cubicBezTo>
                    <a:pt x="19751" y="17291"/>
                    <a:pt x="19763" y="17261"/>
                    <a:pt x="19782" y="17237"/>
                  </a:cubicBezTo>
                  <a:lnTo>
                    <a:pt x="19751" y="17219"/>
                  </a:lnTo>
                  <a:close/>
                  <a:moveTo>
                    <a:pt x="19651" y="17368"/>
                  </a:moveTo>
                  <a:cubicBezTo>
                    <a:pt x="19639" y="17392"/>
                    <a:pt x="19621" y="17416"/>
                    <a:pt x="19602" y="17439"/>
                  </a:cubicBezTo>
                  <a:lnTo>
                    <a:pt x="19633" y="17457"/>
                  </a:lnTo>
                  <a:cubicBezTo>
                    <a:pt x="19651" y="17433"/>
                    <a:pt x="19664" y="17410"/>
                    <a:pt x="19683" y="17386"/>
                  </a:cubicBezTo>
                  <a:lnTo>
                    <a:pt x="19651" y="17368"/>
                  </a:lnTo>
                  <a:close/>
                  <a:moveTo>
                    <a:pt x="19553" y="17511"/>
                  </a:moveTo>
                  <a:lnTo>
                    <a:pt x="19503" y="17582"/>
                  </a:lnTo>
                  <a:lnTo>
                    <a:pt x="19534" y="17600"/>
                  </a:lnTo>
                  <a:cubicBezTo>
                    <a:pt x="19546" y="17576"/>
                    <a:pt x="19565" y="17553"/>
                    <a:pt x="19584" y="17529"/>
                  </a:cubicBezTo>
                  <a:lnTo>
                    <a:pt x="19553" y="17511"/>
                  </a:lnTo>
                  <a:close/>
                  <a:moveTo>
                    <a:pt x="19454" y="17654"/>
                  </a:moveTo>
                  <a:cubicBezTo>
                    <a:pt x="19435" y="17678"/>
                    <a:pt x="19417" y="17701"/>
                    <a:pt x="19398" y="17725"/>
                  </a:cubicBezTo>
                  <a:lnTo>
                    <a:pt x="19429" y="17743"/>
                  </a:lnTo>
                  <a:cubicBezTo>
                    <a:pt x="19447" y="17719"/>
                    <a:pt x="19460" y="17695"/>
                    <a:pt x="19478" y="17672"/>
                  </a:cubicBezTo>
                  <a:lnTo>
                    <a:pt x="19454" y="17654"/>
                  </a:lnTo>
                  <a:close/>
                  <a:moveTo>
                    <a:pt x="19342" y="17797"/>
                  </a:moveTo>
                  <a:cubicBezTo>
                    <a:pt x="19330" y="17820"/>
                    <a:pt x="19311" y="17844"/>
                    <a:pt x="19293" y="17862"/>
                  </a:cubicBezTo>
                  <a:lnTo>
                    <a:pt x="19324" y="17886"/>
                  </a:lnTo>
                  <a:cubicBezTo>
                    <a:pt x="19336" y="17862"/>
                    <a:pt x="19355" y="17838"/>
                    <a:pt x="19373" y="17814"/>
                  </a:cubicBezTo>
                  <a:lnTo>
                    <a:pt x="19342" y="17797"/>
                  </a:lnTo>
                  <a:close/>
                  <a:moveTo>
                    <a:pt x="19237" y="17934"/>
                  </a:moveTo>
                  <a:cubicBezTo>
                    <a:pt x="19219" y="17957"/>
                    <a:pt x="19200" y="17981"/>
                    <a:pt x="19182" y="18005"/>
                  </a:cubicBezTo>
                  <a:lnTo>
                    <a:pt x="19212" y="18023"/>
                  </a:lnTo>
                  <a:cubicBezTo>
                    <a:pt x="19231" y="17999"/>
                    <a:pt x="19250" y="17975"/>
                    <a:pt x="19268" y="17957"/>
                  </a:cubicBezTo>
                  <a:lnTo>
                    <a:pt x="19237" y="17934"/>
                  </a:lnTo>
                  <a:close/>
                  <a:moveTo>
                    <a:pt x="19126" y="18070"/>
                  </a:moveTo>
                  <a:cubicBezTo>
                    <a:pt x="19107" y="18094"/>
                    <a:pt x="19089" y="18118"/>
                    <a:pt x="19070" y="18142"/>
                  </a:cubicBezTo>
                  <a:lnTo>
                    <a:pt x="19101" y="18160"/>
                  </a:lnTo>
                  <a:cubicBezTo>
                    <a:pt x="19120" y="18142"/>
                    <a:pt x="19138" y="18118"/>
                    <a:pt x="19157" y="18094"/>
                  </a:cubicBezTo>
                  <a:lnTo>
                    <a:pt x="19126" y="18070"/>
                  </a:lnTo>
                  <a:close/>
                  <a:moveTo>
                    <a:pt x="19015" y="18207"/>
                  </a:moveTo>
                  <a:cubicBezTo>
                    <a:pt x="18996" y="18231"/>
                    <a:pt x="18977" y="18255"/>
                    <a:pt x="18959" y="18273"/>
                  </a:cubicBezTo>
                  <a:lnTo>
                    <a:pt x="18990" y="18296"/>
                  </a:lnTo>
                  <a:cubicBezTo>
                    <a:pt x="19008" y="18273"/>
                    <a:pt x="19027" y="18255"/>
                    <a:pt x="19045" y="18231"/>
                  </a:cubicBezTo>
                  <a:lnTo>
                    <a:pt x="19015" y="18207"/>
                  </a:lnTo>
                  <a:close/>
                  <a:moveTo>
                    <a:pt x="18903" y="18344"/>
                  </a:moveTo>
                  <a:lnTo>
                    <a:pt x="18848" y="18410"/>
                  </a:lnTo>
                  <a:lnTo>
                    <a:pt x="18872" y="18433"/>
                  </a:lnTo>
                  <a:lnTo>
                    <a:pt x="18928" y="18368"/>
                  </a:lnTo>
                  <a:lnTo>
                    <a:pt x="18903" y="18344"/>
                  </a:lnTo>
                  <a:close/>
                  <a:moveTo>
                    <a:pt x="18786" y="18475"/>
                  </a:moveTo>
                  <a:cubicBezTo>
                    <a:pt x="18767" y="18499"/>
                    <a:pt x="18749" y="18523"/>
                    <a:pt x="18730" y="18541"/>
                  </a:cubicBezTo>
                  <a:lnTo>
                    <a:pt x="18755" y="18564"/>
                  </a:lnTo>
                  <a:cubicBezTo>
                    <a:pt x="18773" y="18547"/>
                    <a:pt x="18792" y="18523"/>
                    <a:pt x="18817" y="18499"/>
                  </a:cubicBezTo>
                  <a:lnTo>
                    <a:pt x="18786" y="18475"/>
                  </a:lnTo>
                  <a:close/>
                  <a:moveTo>
                    <a:pt x="18668" y="18606"/>
                  </a:moveTo>
                  <a:lnTo>
                    <a:pt x="18606" y="18672"/>
                  </a:lnTo>
                  <a:lnTo>
                    <a:pt x="18637" y="18695"/>
                  </a:lnTo>
                  <a:lnTo>
                    <a:pt x="18693" y="18630"/>
                  </a:lnTo>
                  <a:lnTo>
                    <a:pt x="18668" y="18606"/>
                  </a:lnTo>
                  <a:close/>
                  <a:moveTo>
                    <a:pt x="18550" y="18737"/>
                  </a:moveTo>
                  <a:cubicBezTo>
                    <a:pt x="18526" y="18761"/>
                    <a:pt x="18507" y="18779"/>
                    <a:pt x="18489" y="18802"/>
                  </a:cubicBezTo>
                  <a:lnTo>
                    <a:pt x="18513" y="18826"/>
                  </a:lnTo>
                  <a:cubicBezTo>
                    <a:pt x="18532" y="18802"/>
                    <a:pt x="18557" y="18785"/>
                    <a:pt x="18575" y="18761"/>
                  </a:cubicBezTo>
                  <a:lnTo>
                    <a:pt x="18550" y="18737"/>
                  </a:lnTo>
                  <a:close/>
                  <a:moveTo>
                    <a:pt x="18427" y="18868"/>
                  </a:moveTo>
                  <a:cubicBezTo>
                    <a:pt x="18402" y="18886"/>
                    <a:pt x="18383" y="18910"/>
                    <a:pt x="18365" y="18927"/>
                  </a:cubicBezTo>
                  <a:lnTo>
                    <a:pt x="18390" y="18951"/>
                  </a:lnTo>
                  <a:cubicBezTo>
                    <a:pt x="18408" y="18933"/>
                    <a:pt x="18433" y="18910"/>
                    <a:pt x="18452" y="18892"/>
                  </a:cubicBezTo>
                  <a:lnTo>
                    <a:pt x="18427" y="18868"/>
                  </a:lnTo>
                  <a:close/>
                  <a:moveTo>
                    <a:pt x="18303" y="18993"/>
                  </a:moveTo>
                  <a:cubicBezTo>
                    <a:pt x="18278" y="19011"/>
                    <a:pt x="18260" y="19035"/>
                    <a:pt x="18235" y="19052"/>
                  </a:cubicBezTo>
                  <a:lnTo>
                    <a:pt x="18266" y="19076"/>
                  </a:lnTo>
                  <a:cubicBezTo>
                    <a:pt x="18285" y="19058"/>
                    <a:pt x="18303" y="19035"/>
                    <a:pt x="18328" y="19017"/>
                  </a:cubicBezTo>
                  <a:lnTo>
                    <a:pt x="18303" y="18993"/>
                  </a:lnTo>
                  <a:close/>
                  <a:moveTo>
                    <a:pt x="18173" y="19118"/>
                  </a:moveTo>
                  <a:cubicBezTo>
                    <a:pt x="18155" y="19136"/>
                    <a:pt x="18130" y="19160"/>
                    <a:pt x="18111" y="19177"/>
                  </a:cubicBezTo>
                  <a:lnTo>
                    <a:pt x="18136" y="19201"/>
                  </a:lnTo>
                  <a:cubicBezTo>
                    <a:pt x="18155" y="19183"/>
                    <a:pt x="18179" y="19160"/>
                    <a:pt x="18198" y="19142"/>
                  </a:cubicBezTo>
                  <a:lnTo>
                    <a:pt x="18173" y="19118"/>
                  </a:lnTo>
                  <a:close/>
                  <a:moveTo>
                    <a:pt x="18043" y="19237"/>
                  </a:moveTo>
                  <a:lnTo>
                    <a:pt x="17982" y="19297"/>
                  </a:lnTo>
                  <a:lnTo>
                    <a:pt x="18006" y="19326"/>
                  </a:lnTo>
                  <a:cubicBezTo>
                    <a:pt x="18025" y="19302"/>
                    <a:pt x="18049" y="19285"/>
                    <a:pt x="18068" y="19261"/>
                  </a:cubicBezTo>
                  <a:lnTo>
                    <a:pt x="18043" y="19237"/>
                  </a:lnTo>
                  <a:close/>
                  <a:moveTo>
                    <a:pt x="17913" y="19356"/>
                  </a:moveTo>
                  <a:cubicBezTo>
                    <a:pt x="17895" y="19380"/>
                    <a:pt x="17870" y="19398"/>
                    <a:pt x="17852" y="19416"/>
                  </a:cubicBezTo>
                  <a:lnTo>
                    <a:pt x="17876" y="19445"/>
                  </a:lnTo>
                  <a:cubicBezTo>
                    <a:pt x="17895" y="19422"/>
                    <a:pt x="17920" y="19404"/>
                    <a:pt x="17938" y="19386"/>
                  </a:cubicBezTo>
                  <a:lnTo>
                    <a:pt x="17913" y="19356"/>
                  </a:lnTo>
                  <a:close/>
                  <a:moveTo>
                    <a:pt x="17783" y="19475"/>
                  </a:moveTo>
                  <a:cubicBezTo>
                    <a:pt x="17759" y="19499"/>
                    <a:pt x="17740" y="19517"/>
                    <a:pt x="17715" y="19535"/>
                  </a:cubicBezTo>
                  <a:lnTo>
                    <a:pt x="17740" y="19564"/>
                  </a:lnTo>
                  <a:cubicBezTo>
                    <a:pt x="17765" y="19540"/>
                    <a:pt x="17783" y="19523"/>
                    <a:pt x="17808" y="19505"/>
                  </a:cubicBezTo>
                  <a:lnTo>
                    <a:pt x="17783" y="19475"/>
                  </a:lnTo>
                  <a:close/>
                  <a:moveTo>
                    <a:pt x="17648" y="19594"/>
                  </a:moveTo>
                  <a:cubicBezTo>
                    <a:pt x="17623" y="19612"/>
                    <a:pt x="17604" y="19630"/>
                    <a:pt x="17579" y="19654"/>
                  </a:cubicBezTo>
                  <a:lnTo>
                    <a:pt x="17604" y="19678"/>
                  </a:lnTo>
                  <a:cubicBezTo>
                    <a:pt x="17629" y="19660"/>
                    <a:pt x="17648" y="19642"/>
                    <a:pt x="17672" y="19618"/>
                  </a:cubicBezTo>
                  <a:lnTo>
                    <a:pt x="17648" y="19594"/>
                  </a:lnTo>
                  <a:close/>
                  <a:moveTo>
                    <a:pt x="17511" y="19707"/>
                  </a:moveTo>
                  <a:cubicBezTo>
                    <a:pt x="17487" y="19725"/>
                    <a:pt x="17468" y="19743"/>
                    <a:pt x="17443" y="19761"/>
                  </a:cubicBezTo>
                  <a:lnTo>
                    <a:pt x="17468" y="19790"/>
                  </a:lnTo>
                  <a:cubicBezTo>
                    <a:pt x="17487" y="19773"/>
                    <a:pt x="17511" y="19755"/>
                    <a:pt x="17536" y="19737"/>
                  </a:cubicBezTo>
                  <a:lnTo>
                    <a:pt x="17511" y="19707"/>
                  </a:lnTo>
                  <a:close/>
                  <a:moveTo>
                    <a:pt x="17375" y="19820"/>
                  </a:moveTo>
                  <a:lnTo>
                    <a:pt x="17301" y="19874"/>
                  </a:lnTo>
                  <a:lnTo>
                    <a:pt x="17326" y="19904"/>
                  </a:lnTo>
                  <a:lnTo>
                    <a:pt x="17394" y="19844"/>
                  </a:lnTo>
                  <a:lnTo>
                    <a:pt x="17375" y="19820"/>
                  </a:lnTo>
                  <a:close/>
                  <a:moveTo>
                    <a:pt x="17233" y="19933"/>
                  </a:moveTo>
                  <a:cubicBezTo>
                    <a:pt x="17208" y="19951"/>
                    <a:pt x="17190" y="19969"/>
                    <a:pt x="17165" y="19987"/>
                  </a:cubicBezTo>
                  <a:lnTo>
                    <a:pt x="17184" y="20011"/>
                  </a:lnTo>
                  <a:cubicBezTo>
                    <a:pt x="17208" y="19993"/>
                    <a:pt x="17233" y="19975"/>
                    <a:pt x="17258" y="19957"/>
                  </a:cubicBezTo>
                  <a:lnTo>
                    <a:pt x="17233" y="19933"/>
                  </a:lnTo>
                  <a:close/>
                  <a:moveTo>
                    <a:pt x="17091" y="20040"/>
                  </a:moveTo>
                  <a:cubicBezTo>
                    <a:pt x="17066" y="20058"/>
                    <a:pt x="17047" y="20076"/>
                    <a:pt x="17023" y="20094"/>
                  </a:cubicBezTo>
                  <a:lnTo>
                    <a:pt x="17041" y="20118"/>
                  </a:lnTo>
                  <a:cubicBezTo>
                    <a:pt x="17066" y="20100"/>
                    <a:pt x="17091" y="20082"/>
                    <a:pt x="17115" y="20064"/>
                  </a:cubicBezTo>
                  <a:lnTo>
                    <a:pt x="17091" y="20040"/>
                  </a:lnTo>
                  <a:close/>
                  <a:moveTo>
                    <a:pt x="16948" y="20148"/>
                  </a:moveTo>
                  <a:cubicBezTo>
                    <a:pt x="16924" y="20160"/>
                    <a:pt x="16899" y="20177"/>
                    <a:pt x="16874" y="20195"/>
                  </a:cubicBezTo>
                  <a:lnTo>
                    <a:pt x="16899" y="20225"/>
                  </a:lnTo>
                  <a:cubicBezTo>
                    <a:pt x="16924" y="20207"/>
                    <a:pt x="16948" y="20189"/>
                    <a:pt x="16973" y="20171"/>
                  </a:cubicBezTo>
                  <a:lnTo>
                    <a:pt x="16948" y="20148"/>
                  </a:lnTo>
                  <a:close/>
                  <a:moveTo>
                    <a:pt x="16806" y="20249"/>
                  </a:moveTo>
                  <a:cubicBezTo>
                    <a:pt x="16781" y="20267"/>
                    <a:pt x="16757" y="20285"/>
                    <a:pt x="16732" y="20302"/>
                  </a:cubicBezTo>
                  <a:lnTo>
                    <a:pt x="16751" y="20326"/>
                  </a:lnTo>
                  <a:lnTo>
                    <a:pt x="16825" y="20279"/>
                  </a:lnTo>
                  <a:lnTo>
                    <a:pt x="16806" y="20249"/>
                  </a:lnTo>
                  <a:close/>
                  <a:moveTo>
                    <a:pt x="16658" y="20350"/>
                  </a:moveTo>
                  <a:cubicBezTo>
                    <a:pt x="16633" y="20368"/>
                    <a:pt x="16608" y="20386"/>
                    <a:pt x="16584" y="20404"/>
                  </a:cubicBezTo>
                  <a:lnTo>
                    <a:pt x="16602" y="20427"/>
                  </a:lnTo>
                  <a:cubicBezTo>
                    <a:pt x="16627" y="20416"/>
                    <a:pt x="16652" y="20398"/>
                    <a:pt x="16676" y="20380"/>
                  </a:cubicBezTo>
                  <a:lnTo>
                    <a:pt x="16658" y="20350"/>
                  </a:lnTo>
                  <a:close/>
                  <a:moveTo>
                    <a:pt x="16509" y="20451"/>
                  </a:moveTo>
                  <a:cubicBezTo>
                    <a:pt x="16485" y="20469"/>
                    <a:pt x="16460" y="20481"/>
                    <a:pt x="16435" y="20499"/>
                  </a:cubicBezTo>
                  <a:lnTo>
                    <a:pt x="16454" y="20529"/>
                  </a:lnTo>
                  <a:cubicBezTo>
                    <a:pt x="16478" y="20511"/>
                    <a:pt x="16503" y="20499"/>
                    <a:pt x="16528" y="20481"/>
                  </a:cubicBezTo>
                  <a:lnTo>
                    <a:pt x="16509" y="20451"/>
                  </a:lnTo>
                  <a:close/>
                  <a:moveTo>
                    <a:pt x="16361" y="20546"/>
                  </a:moveTo>
                  <a:cubicBezTo>
                    <a:pt x="16336" y="20564"/>
                    <a:pt x="16311" y="20582"/>
                    <a:pt x="16280" y="20594"/>
                  </a:cubicBezTo>
                  <a:lnTo>
                    <a:pt x="16305" y="20624"/>
                  </a:lnTo>
                  <a:cubicBezTo>
                    <a:pt x="16330" y="20612"/>
                    <a:pt x="16355" y="20594"/>
                    <a:pt x="16379" y="20576"/>
                  </a:cubicBezTo>
                  <a:lnTo>
                    <a:pt x="16361" y="20546"/>
                  </a:lnTo>
                  <a:close/>
                  <a:moveTo>
                    <a:pt x="16206" y="20642"/>
                  </a:moveTo>
                  <a:lnTo>
                    <a:pt x="16132" y="20689"/>
                  </a:lnTo>
                  <a:lnTo>
                    <a:pt x="16151" y="20719"/>
                  </a:lnTo>
                  <a:cubicBezTo>
                    <a:pt x="16175" y="20707"/>
                    <a:pt x="16200" y="20689"/>
                    <a:pt x="16225" y="20671"/>
                  </a:cubicBezTo>
                  <a:lnTo>
                    <a:pt x="16206" y="20642"/>
                  </a:lnTo>
                  <a:close/>
                  <a:moveTo>
                    <a:pt x="16052" y="20737"/>
                  </a:moveTo>
                  <a:cubicBezTo>
                    <a:pt x="16027" y="20749"/>
                    <a:pt x="16002" y="20767"/>
                    <a:pt x="15977" y="20785"/>
                  </a:cubicBezTo>
                  <a:lnTo>
                    <a:pt x="15996" y="20814"/>
                  </a:lnTo>
                  <a:cubicBezTo>
                    <a:pt x="16021" y="20796"/>
                    <a:pt x="16045" y="20778"/>
                    <a:pt x="16076" y="20767"/>
                  </a:cubicBezTo>
                  <a:lnTo>
                    <a:pt x="16052" y="20737"/>
                  </a:lnTo>
                  <a:close/>
                  <a:moveTo>
                    <a:pt x="15897" y="20826"/>
                  </a:moveTo>
                  <a:cubicBezTo>
                    <a:pt x="15872" y="20844"/>
                    <a:pt x="15847" y="20856"/>
                    <a:pt x="15823" y="20874"/>
                  </a:cubicBezTo>
                  <a:lnTo>
                    <a:pt x="15841" y="20903"/>
                  </a:lnTo>
                  <a:cubicBezTo>
                    <a:pt x="15866" y="20886"/>
                    <a:pt x="15891" y="20874"/>
                    <a:pt x="15915" y="20856"/>
                  </a:cubicBezTo>
                  <a:lnTo>
                    <a:pt x="15897" y="20826"/>
                  </a:lnTo>
                  <a:close/>
                  <a:moveTo>
                    <a:pt x="15742" y="20916"/>
                  </a:moveTo>
                  <a:cubicBezTo>
                    <a:pt x="15718" y="20927"/>
                    <a:pt x="15693" y="20945"/>
                    <a:pt x="15662" y="20957"/>
                  </a:cubicBezTo>
                  <a:lnTo>
                    <a:pt x="15680" y="20987"/>
                  </a:lnTo>
                  <a:cubicBezTo>
                    <a:pt x="15711" y="20975"/>
                    <a:pt x="15736" y="20963"/>
                    <a:pt x="15761" y="20945"/>
                  </a:cubicBezTo>
                  <a:lnTo>
                    <a:pt x="15742" y="20916"/>
                  </a:lnTo>
                  <a:close/>
                  <a:moveTo>
                    <a:pt x="15588" y="20999"/>
                  </a:moveTo>
                  <a:cubicBezTo>
                    <a:pt x="15557" y="21017"/>
                    <a:pt x="15532" y="21028"/>
                    <a:pt x="15507" y="21046"/>
                  </a:cubicBezTo>
                  <a:lnTo>
                    <a:pt x="15526" y="21076"/>
                  </a:lnTo>
                  <a:cubicBezTo>
                    <a:pt x="15551" y="21058"/>
                    <a:pt x="15575" y="21046"/>
                    <a:pt x="15600" y="21034"/>
                  </a:cubicBezTo>
                  <a:lnTo>
                    <a:pt x="15588" y="20999"/>
                  </a:lnTo>
                  <a:close/>
                  <a:moveTo>
                    <a:pt x="15427" y="21082"/>
                  </a:moveTo>
                  <a:cubicBezTo>
                    <a:pt x="15402" y="21100"/>
                    <a:pt x="15371" y="21112"/>
                    <a:pt x="15346" y="21124"/>
                  </a:cubicBezTo>
                  <a:lnTo>
                    <a:pt x="15365" y="21159"/>
                  </a:lnTo>
                  <a:cubicBezTo>
                    <a:pt x="15390" y="21142"/>
                    <a:pt x="15414" y="21130"/>
                    <a:pt x="15445" y="21118"/>
                  </a:cubicBezTo>
                  <a:lnTo>
                    <a:pt x="15427" y="21082"/>
                  </a:lnTo>
                  <a:close/>
                  <a:moveTo>
                    <a:pt x="15266" y="21165"/>
                  </a:moveTo>
                  <a:cubicBezTo>
                    <a:pt x="15241" y="21177"/>
                    <a:pt x="15210" y="21195"/>
                    <a:pt x="15186" y="21207"/>
                  </a:cubicBezTo>
                  <a:lnTo>
                    <a:pt x="15204" y="21237"/>
                  </a:lnTo>
                  <a:cubicBezTo>
                    <a:pt x="15229" y="21225"/>
                    <a:pt x="15254" y="21213"/>
                    <a:pt x="15285" y="21195"/>
                  </a:cubicBezTo>
                  <a:lnTo>
                    <a:pt x="15266" y="21165"/>
                  </a:lnTo>
                  <a:close/>
                  <a:moveTo>
                    <a:pt x="15105" y="21243"/>
                  </a:moveTo>
                  <a:cubicBezTo>
                    <a:pt x="15080" y="21261"/>
                    <a:pt x="15050" y="21273"/>
                    <a:pt x="15025" y="21284"/>
                  </a:cubicBezTo>
                  <a:lnTo>
                    <a:pt x="15037" y="21314"/>
                  </a:lnTo>
                  <a:cubicBezTo>
                    <a:pt x="15068" y="21302"/>
                    <a:pt x="15093" y="21290"/>
                    <a:pt x="15124" y="21279"/>
                  </a:cubicBezTo>
                  <a:lnTo>
                    <a:pt x="15105" y="21243"/>
                  </a:lnTo>
                  <a:close/>
                  <a:moveTo>
                    <a:pt x="14944" y="21320"/>
                  </a:moveTo>
                  <a:cubicBezTo>
                    <a:pt x="14913" y="21332"/>
                    <a:pt x="14889" y="21344"/>
                    <a:pt x="14858" y="21362"/>
                  </a:cubicBezTo>
                  <a:lnTo>
                    <a:pt x="14876" y="21392"/>
                  </a:lnTo>
                  <a:cubicBezTo>
                    <a:pt x="14901" y="21380"/>
                    <a:pt x="14932" y="21368"/>
                    <a:pt x="14957" y="21356"/>
                  </a:cubicBezTo>
                  <a:lnTo>
                    <a:pt x="14944" y="21320"/>
                  </a:lnTo>
                  <a:close/>
                  <a:moveTo>
                    <a:pt x="14777" y="21398"/>
                  </a:moveTo>
                  <a:cubicBezTo>
                    <a:pt x="14753" y="21409"/>
                    <a:pt x="14722" y="21421"/>
                    <a:pt x="14697" y="21433"/>
                  </a:cubicBezTo>
                  <a:lnTo>
                    <a:pt x="14709" y="21463"/>
                  </a:lnTo>
                  <a:lnTo>
                    <a:pt x="14796" y="21427"/>
                  </a:lnTo>
                  <a:lnTo>
                    <a:pt x="14777" y="21398"/>
                  </a:lnTo>
                  <a:close/>
                  <a:moveTo>
                    <a:pt x="14610" y="21469"/>
                  </a:moveTo>
                  <a:cubicBezTo>
                    <a:pt x="14586" y="21481"/>
                    <a:pt x="14555" y="21493"/>
                    <a:pt x="14530" y="21499"/>
                  </a:cubicBezTo>
                  <a:lnTo>
                    <a:pt x="14542" y="21534"/>
                  </a:lnTo>
                  <a:cubicBezTo>
                    <a:pt x="14573" y="21523"/>
                    <a:pt x="14598" y="21511"/>
                    <a:pt x="14629" y="21499"/>
                  </a:cubicBezTo>
                  <a:lnTo>
                    <a:pt x="14610" y="21469"/>
                  </a:lnTo>
                  <a:close/>
                  <a:moveTo>
                    <a:pt x="14443" y="21534"/>
                  </a:moveTo>
                  <a:lnTo>
                    <a:pt x="14363" y="21570"/>
                  </a:lnTo>
                  <a:lnTo>
                    <a:pt x="14375" y="21600"/>
                  </a:lnTo>
                  <a:cubicBezTo>
                    <a:pt x="14406" y="21588"/>
                    <a:pt x="14431" y="21582"/>
                    <a:pt x="14462" y="21570"/>
                  </a:cubicBezTo>
                  <a:lnTo>
                    <a:pt x="14443" y="21534"/>
                  </a:lnTo>
                  <a:close/>
                </a:path>
              </a:pathLst>
            </a:cu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89" name="Google Shape;3016;p34"/>
            <p:cNvSpPr/>
            <p:nvPr/>
          </p:nvSpPr>
          <p:spPr>
            <a:xfrm>
              <a:off x="553971" y="1228760"/>
              <a:ext cx="16934" cy="16934"/>
            </a:xfrm>
            <a:custGeom>
              <a:avLst/>
              <a:gdLst/>
              <a:ahLst/>
              <a:cxnLst>
                <a:cxn ang="0">
                  <a:pos x="wd2" y="hd2"/>
                </a:cxn>
                <a:cxn ang="5400000">
                  <a:pos x="wd2" y="hd2"/>
                </a:cxn>
                <a:cxn ang="10800000">
                  <a:pos x="wd2" y="hd2"/>
                </a:cxn>
                <a:cxn ang="16200000">
                  <a:pos x="wd2" y="hd2"/>
                </a:cxn>
              </a:cxnLst>
              <a:rect l="0" t="0" r="r" b="b"/>
              <a:pathLst>
                <a:path w="21600" h="21600" extrusionOk="0">
                  <a:moveTo>
                    <a:pt x="9549" y="0"/>
                  </a:moveTo>
                  <a:cubicBezTo>
                    <a:pt x="7200" y="4361"/>
                    <a:pt x="4775" y="10834"/>
                    <a:pt x="0" y="15127"/>
                  </a:cubicBezTo>
                  <a:lnTo>
                    <a:pt x="11975" y="21600"/>
                  </a:lnTo>
                  <a:cubicBezTo>
                    <a:pt x="16825" y="17307"/>
                    <a:pt x="19175" y="12946"/>
                    <a:pt x="21600" y="6473"/>
                  </a:cubicBezTo>
                  <a:lnTo>
                    <a:pt x="9549" y="0"/>
                  </a:lnTo>
                  <a:close/>
                </a:path>
              </a:pathLst>
            </a:cu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0" name="Google Shape;3017;p34"/>
            <p:cNvSpPr/>
            <p:nvPr/>
          </p:nvSpPr>
          <p:spPr>
            <a:xfrm>
              <a:off x="3624695" y="526893"/>
              <a:ext cx="16934" cy="16934"/>
            </a:xfrm>
            <a:custGeom>
              <a:avLst/>
              <a:gdLst/>
              <a:ahLst/>
              <a:cxnLst>
                <a:cxn ang="0">
                  <a:pos x="wd2" y="hd2"/>
                </a:cxn>
                <a:cxn ang="5400000">
                  <a:pos x="wd2" y="hd2"/>
                </a:cxn>
                <a:cxn ang="10800000">
                  <a:pos x="wd2" y="hd2"/>
                </a:cxn>
                <a:cxn ang="16200000">
                  <a:pos x="wd2" y="hd2"/>
                </a:cxn>
              </a:cxnLst>
              <a:rect l="0" t="0" r="r" b="b"/>
              <a:pathLst>
                <a:path w="21600" h="21600" extrusionOk="0">
                  <a:moveTo>
                    <a:pt x="5379" y="0"/>
                  </a:moveTo>
                  <a:lnTo>
                    <a:pt x="0" y="15470"/>
                  </a:lnTo>
                  <a:cubicBezTo>
                    <a:pt x="5379" y="18486"/>
                    <a:pt x="10843" y="18486"/>
                    <a:pt x="16221" y="21600"/>
                  </a:cubicBezTo>
                  <a:lnTo>
                    <a:pt x="21600" y="9243"/>
                  </a:lnTo>
                  <a:cubicBezTo>
                    <a:pt x="16221" y="6227"/>
                    <a:pt x="10843" y="3114"/>
                    <a:pt x="5379" y="0"/>
                  </a:cubicBezTo>
                  <a:close/>
                </a:path>
              </a:pathLst>
            </a:cu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1" name="Google Shape;3018;p34"/>
            <p:cNvSpPr/>
            <p:nvPr/>
          </p:nvSpPr>
          <p:spPr>
            <a:xfrm>
              <a:off x="454831" y="331645"/>
              <a:ext cx="3159375" cy="4502200"/>
            </a:xfrm>
            <a:custGeom>
              <a:avLst/>
              <a:gdLst/>
              <a:ahLst/>
              <a:cxnLst>
                <a:cxn ang="0">
                  <a:pos x="wd2" y="hd2"/>
                </a:cxn>
                <a:cxn ang="5400000">
                  <a:pos x="wd2" y="hd2"/>
                </a:cxn>
                <a:cxn ang="10800000">
                  <a:pos x="wd2" y="hd2"/>
                </a:cxn>
                <a:cxn ang="16200000">
                  <a:pos x="wd2" y="hd2"/>
                </a:cxn>
              </a:cxnLst>
              <a:rect l="0" t="0" r="r" b="b"/>
              <a:pathLst>
                <a:path w="21600" h="21600" extrusionOk="0">
                  <a:moveTo>
                    <a:pt x="14955" y="7"/>
                  </a:moveTo>
                  <a:lnTo>
                    <a:pt x="14965" y="39"/>
                  </a:lnTo>
                  <a:lnTo>
                    <a:pt x="15076" y="39"/>
                  </a:lnTo>
                  <a:lnTo>
                    <a:pt x="15076" y="7"/>
                  </a:lnTo>
                  <a:close/>
                  <a:moveTo>
                    <a:pt x="15196" y="7"/>
                  </a:moveTo>
                  <a:lnTo>
                    <a:pt x="15196" y="39"/>
                  </a:lnTo>
                  <a:lnTo>
                    <a:pt x="15316" y="39"/>
                  </a:lnTo>
                  <a:lnTo>
                    <a:pt x="15316" y="7"/>
                  </a:lnTo>
                  <a:close/>
                  <a:moveTo>
                    <a:pt x="15437" y="0"/>
                  </a:moveTo>
                  <a:lnTo>
                    <a:pt x="15437" y="32"/>
                  </a:lnTo>
                  <a:cubicBezTo>
                    <a:pt x="15473" y="32"/>
                    <a:pt x="15520" y="39"/>
                    <a:pt x="15557" y="39"/>
                  </a:cubicBezTo>
                  <a:lnTo>
                    <a:pt x="15557" y="7"/>
                  </a:lnTo>
                  <a:cubicBezTo>
                    <a:pt x="15520" y="7"/>
                    <a:pt x="15473" y="7"/>
                    <a:pt x="15437" y="0"/>
                  </a:cubicBezTo>
                  <a:close/>
                  <a:moveTo>
                    <a:pt x="15677" y="7"/>
                  </a:moveTo>
                  <a:lnTo>
                    <a:pt x="15677" y="39"/>
                  </a:lnTo>
                  <a:lnTo>
                    <a:pt x="15798" y="39"/>
                  </a:lnTo>
                  <a:lnTo>
                    <a:pt x="15798" y="7"/>
                  </a:lnTo>
                  <a:close/>
                  <a:moveTo>
                    <a:pt x="14715" y="13"/>
                  </a:moveTo>
                  <a:lnTo>
                    <a:pt x="14724" y="46"/>
                  </a:lnTo>
                  <a:lnTo>
                    <a:pt x="14844" y="46"/>
                  </a:lnTo>
                  <a:lnTo>
                    <a:pt x="14835" y="13"/>
                  </a:lnTo>
                  <a:close/>
                  <a:moveTo>
                    <a:pt x="15918" y="7"/>
                  </a:moveTo>
                  <a:lnTo>
                    <a:pt x="15918" y="39"/>
                  </a:lnTo>
                  <a:cubicBezTo>
                    <a:pt x="15955" y="46"/>
                    <a:pt x="15992" y="46"/>
                    <a:pt x="16029" y="46"/>
                  </a:cubicBezTo>
                  <a:lnTo>
                    <a:pt x="16038" y="13"/>
                  </a:lnTo>
                  <a:cubicBezTo>
                    <a:pt x="15992" y="13"/>
                    <a:pt x="15955" y="13"/>
                    <a:pt x="15918" y="7"/>
                  </a:cubicBezTo>
                  <a:close/>
                  <a:moveTo>
                    <a:pt x="16158" y="19"/>
                  </a:moveTo>
                  <a:lnTo>
                    <a:pt x="16149" y="52"/>
                  </a:lnTo>
                  <a:lnTo>
                    <a:pt x="16269" y="52"/>
                  </a:lnTo>
                  <a:lnTo>
                    <a:pt x="16279" y="19"/>
                  </a:lnTo>
                  <a:close/>
                  <a:moveTo>
                    <a:pt x="14483" y="19"/>
                  </a:moveTo>
                  <a:lnTo>
                    <a:pt x="14483" y="58"/>
                  </a:lnTo>
                  <a:cubicBezTo>
                    <a:pt x="14520" y="52"/>
                    <a:pt x="14567" y="52"/>
                    <a:pt x="14603" y="52"/>
                  </a:cubicBezTo>
                  <a:lnTo>
                    <a:pt x="14603" y="19"/>
                  </a:lnTo>
                  <a:close/>
                  <a:moveTo>
                    <a:pt x="14363" y="26"/>
                  </a:moveTo>
                  <a:cubicBezTo>
                    <a:pt x="14326" y="26"/>
                    <a:pt x="14280" y="32"/>
                    <a:pt x="14243" y="32"/>
                  </a:cubicBezTo>
                  <a:lnTo>
                    <a:pt x="14243" y="65"/>
                  </a:lnTo>
                  <a:cubicBezTo>
                    <a:pt x="14289" y="65"/>
                    <a:pt x="14326" y="58"/>
                    <a:pt x="14363" y="58"/>
                  </a:cubicBezTo>
                  <a:lnTo>
                    <a:pt x="14363" y="26"/>
                  </a:lnTo>
                  <a:close/>
                  <a:moveTo>
                    <a:pt x="16390" y="26"/>
                  </a:moveTo>
                  <a:lnTo>
                    <a:pt x="16390" y="58"/>
                  </a:lnTo>
                  <a:cubicBezTo>
                    <a:pt x="16427" y="58"/>
                    <a:pt x="16473" y="65"/>
                    <a:pt x="16510" y="65"/>
                  </a:cubicBezTo>
                  <a:lnTo>
                    <a:pt x="16510" y="32"/>
                  </a:lnTo>
                  <a:cubicBezTo>
                    <a:pt x="16473" y="32"/>
                    <a:pt x="16436" y="26"/>
                    <a:pt x="16390" y="26"/>
                  </a:cubicBezTo>
                  <a:close/>
                  <a:moveTo>
                    <a:pt x="14122" y="39"/>
                  </a:moveTo>
                  <a:cubicBezTo>
                    <a:pt x="14085" y="39"/>
                    <a:pt x="14048" y="46"/>
                    <a:pt x="14002" y="46"/>
                  </a:cubicBezTo>
                  <a:lnTo>
                    <a:pt x="14011" y="78"/>
                  </a:lnTo>
                  <a:cubicBezTo>
                    <a:pt x="14048" y="78"/>
                    <a:pt x="14085" y="78"/>
                    <a:pt x="14122" y="71"/>
                  </a:cubicBezTo>
                  <a:lnTo>
                    <a:pt x="14122" y="39"/>
                  </a:lnTo>
                  <a:close/>
                  <a:moveTo>
                    <a:pt x="16630" y="39"/>
                  </a:moveTo>
                  <a:lnTo>
                    <a:pt x="16630" y="71"/>
                  </a:lnTo>
                  <a:cubicBezTo>
                    <a:pt x="16667" y="71"/>
                    <a:pt x="16704" y="78"/>
                    <a:pt x="16741" y="78"/>
                  </a:cubicBezTo>
                  <a:lnTo>
                    <a:pt x="16751" y="46"/>
                  </a:lnTo>
                  <a:cubicBezTo>
                    <a:pt x="16714" y="46"/>
                    <a:pt x="16677" y="39"/>
                    <a:pt x="16630" y="39"/>
                  </a:cubicBezTo>
                  <a:close/>
                  <a:moveTo>
                    <a:pt x="16871" y="52"/>
                  </a:moveTo>
                  <a:lnTo>
                    <a:pt x="16862" y="84"/>
                  </a:lnTo>
                  <a:cubicBezTo>
                    <a:pt x="16908" y="91"/>
                    <a:pt x="16945" y="91"/>
                    <a:pt x="16982" y="91"/>
                  </a:cubicBezTo>
                  <a:lnTo>
                    <a:pt x="16991" y="58"/>
                  </a:lnTo>
                  <a:cubicBezTo>
                    <a:pt x="16954" y="58"/>
                    <a:pt x="16908" y="58"/>
                    <a:pt x="16871" y="52"/>
                  </a:cubicBezTo>
                  <a:close/>
                  <a:moveTo>
                    <a:pt x="13882" y="52"/>
                  </a:moveTo>
                  <a:cubicBezTo>
                    <a:pt x="13845" y="58"/>
                    <a:pt x="13808" y="58"/>
                    <a:pt x="13771" y="65"/>
                  </a:cubicBezTo>
                  <a:lnTo>
                    <a:pt x="13771" y="97"/>
                  </a:lnTo>
                  <a:cubicBezTo>
                    <a:pt x="13808" y="91"/>
                    <a:pt x="13854" y="91"/>
                    <a:pt x="13891" y="91"/>
                  </a:cubicBezTo>
                  <a:lnTo>
                    <a:pt x="13882" y="52"/>
                  </a:lnTo>
                  <a:close/>
                  <a:moveTo>
                    <a:pt x="17112" y="71"/>
                  </a:moveTo>
                  <a:lnTo>
                    <a:pt x="17102" y="104"/>
                  </a:lnTo>
                  <a:lnTo>
                    <a:pt x="17223" y="111"/>
                  </a:lnTo>
                  <a:lnTo>
                    <a:pt x="17232" y="78"/>
                  </a:lnTo>
                  <a:cubicBezTo>
                    <a:pt x="17186" y="78"/>
                    <a:pt x="17148" y="71"/>
                    <a:pt x="17112" y="71"/>
                  </a:cubicBezTo>
                  <a:close/>
                  <a:moveTo>
                    <a:pt x="13651" y="71"/>
                  </a:moveTo>
                  <a:lnTo>
                    <a:pt x="13530" y="84"/>
                  </a:lnTo>
                  <a:lnTo>
                    <a:pt x="13539" y="117"/>
                  </a:lnTo>
                  <a:lnTo>
                    <a:pt x="13651" y="104"/>
                  </a:lnTo>
                  <a:lnTo>
                    <a:pt x="13651" y="71"/>
                  </a:lnTo>
                  <a:close/>
                  <a:moveTo>
                    <a:pt x="13410" y="91"/>
                  </a:moveTo>
                  <a:cubicBezTo>
                    <a:pt x="13373" y="97"/>
                    <a:pt x="13336" y="97"/>
                    <a:pt x="13289" y="104"/>
                  </a:cubicBezTo>
                  <a:lnTo>
                    <a:pt x="13299" y="136"/>
                  </a:lnTo>
                  <a:cubicBezTo>
                    <a:pt x="13336" y="130"/>
                    <a:pt x="13373" y="130"/>
                    <a:pt x="13419" y="123"/>
                  </a:cubicBezTo>
                  <a:lnTo>
                    <a:pt x="13410" y="91"/>
                  </a:lnTo>
                  <a:close/>
                  <a:moveTo>
                    <a:pt x="17343" y="91"/>
                  </a:moveTo>
                  <a:lnTo>
                    <a:pt x="17343" y="123"/>
                  </a:lnTo>
                  <a:cubicBezTo>
                    <a:pt x="17380" y="130"/>
                    <a:pt x="17417" y="130"/>
                    <a:pt x="17454" y="136"/>
                  </a:cubicBezTo>
                  <a:lnTo>
                    <a:pt x="17463" y="104"/>
                  </a:lnTo>
                  <a:cubicBezTo>
                    <a:pt x="17426" y="97"/>
                    <a:pt x="17389" y="91"/>
                    <a:pt x="17343" y="91"/>
                  </a:cubicBezTo>
                  <a:close/>
                  <a:moveTo>
                    <a:pt x="17584" y="111"/>
                  </a:moveTo>
                  <a:lnTo>
                    <a:pt x="17574" y="143"/>
                  </a:lnTo>
                  <a:lnTo>
                    <a:pt x="17695" y="156"/>
                  </a:lnTo>
                  <a:lnTo>
                    <a:pt x="17704" y="123"/>
                  </a:lnTo>
                  <a:lnTo>
                    <a:pt x="17584" y="111"/>
                  </a:lnTo>
                  <a:close/>
                  <a:moveTo>
                    <a:pt x="13169" y="117"/>
                  </a:moveTo>
                  <a:lnTo>
                    <a:pt x="13058" y="130"/>
                  </a:lnTo>
                  <a:lnTo>
                    <a:pt x="13058" y="162"/>
                  </a:lnTo>
                  <a:lnTo>
                    <a:pt x="13178" y="149"/>
                  </a:lnTo>
                  <a:lnTo>
                    <a:pt x="13169" y="117"/>
                  </a:lnTo>
                  <a:close/>
                  <a:moveTo>
                    <a:pt x="12938" y="143"/>
                  </a:moveTo>
                  <a:cubicBezTo>
                    <a:pt x="12901" y="143"/>
                    <a:pt x="12855" y="149"/>
                    <a:pt x="12817" y="156"/>
                  </a:cubicBezTo>
                  <a:lnTo>
                    <a:pt x="12827" y="188"/>
                  </a:lnTo>
                  <a:cubicBezTo>
                    <a:pt x="12864" y="182"/>
                    <a:pt x="12910" y="175"/>
                    <a:pt x="12947" y="175"/>
                  </a:cubicBezTo>
                  <a:lnTo>
                    <a:pt x="12938" y="143"/>
                  </a:lnTo>
                  <a:close/>
                  <a:moveTo>
                    <a:pt x="17815" y="136"/>
                  </a:moveTo>
                  <a:lnTo>
                    <a:pt x="17815" y="169"/>
                  </a:lnTo>
                  <a:cubicBezTo>
                    <a:pt x="17852" y="175"/>
                    <a:pt x="17889" y="182"/>
                    <a:pt x="17926" y="188"/>
                  </a:cubicBezTo>
                  <a:lnTo>
                    <a:pt x="17935" y="149"/>
                  </a:lnTo>
                  <a:cubicBezTo>
                    <a:pt x="17898" y="149"/>
                    <a:pt x="17861" y="143"/>
                    <a:pt x="17815" y="136"/>
                  </a:cubicBezTo>
                  <a:close/>
                  <a:moveTo>
                    <a:pt x="12697" y="169"/>
                  </a:moveTo>
                  <a:cubicBezTo>
                    <a:pt x="12660" y="175"/>
                    <a:pt x="12623" y="175"/>
                    <a:pt x="12586" y="182"/>
                  </a:cubicBezTo>
                  <a:lnTo>
                    <a:pt x="12595" y="214"/>
                  </a:lnTo>
                  <a:cubicBezTo>
                    <a:pt x="12632" y="208"/>
                    <a:pt x="12670" y="208"/>
                    <a:pt x="12706" y="201"/>
                  </a:cubicBezTo>
                  <a:lnTo>
                    <a:pt x="12697" y="169"/>
                  </a:lnTo>
                  <a:close/>
                  <a:moveTo>
                    <a:pt x="18056" y="162"/>
                  </a:moveTo>
                  <a:lnTo>
                    <a:pt x="18046" y="201"/>
                  </a:lnTo>
                  <a:lnTo>
                    <a:pt x="18167" y="214"/>
                  </a:lnTo>
                  <a:lnTo>
                    <a:pt x="18176" y="182"/>
                  </a:lnTo>
                  <a:lnTo>
                    <a:pt x="18056" y="162"/>
                  </a:lnTo>
                  <a:close/>
                  <a:moveTo>
                    <a:pt x="12466" y="195"/>
                  </a:moveTo>
                  <a:cubicBezTo>
                    <a:pt x="12429" y="201"/>
                    <a:pt x="12392" y="208"/>
                    <a:pt x="12345" y="214"/>
                  </a:cubicBezTo>
                  <a:lnTo>
                    <a:pt x="12355" y="247"/>
                  </a:lnTo>
                  <a:cubicBezTo>
                    <a:pt x="12401" y="240"/>
                    <a:pt x="12438" y="234"/>
                    <a:pt x="12475" y="234"/>
                  </a:cubicBezTo>
                  <a:lnTo>
                    <a:pt x="12466" y="195"/>
                  </a:lnTo>
                  <a:close/>
                  <a:moveTo>
                    <a:pt x="18296" y="195"/>
                  </a:moveTo>
                  <a:lnTo>
                    <a:pt x="18287" y="227"/>
                  </a:lnTo>
                  <a:cubicBezTo>
                    <a:pt x="18324" y="234"/>
                    <a:pt x="18361" y="240"/>
                    <a:pt x="18398" y="247"/>
                  </a:cubicBezTo>
                  <a:lnTo>
                    <a:pt x="18407" y="214"/>
                  </a:lnTo>
                  <a:cubicBezTo>
                    <a:pt x="18370" y="208"/>
                    <a:pt x="18333" y="201"/>
                    <a:pt x="18296" y="195"/>
                  </a:cubicBezTo>
                  <a:close/>
                  <a:moveTo>
                    <a:pt x="12234" y="234"/>
                  </a:moveTo>
                  <a:lnTo>
                    <a:pt x="12114" y="247"/>
                  </a:lnTo>
                  <a:lnTo>
                    <a:pt x="12123" y="279"/>
                  </a:lnTo>
                  <a:cubicBezTo>
                    <a:pt x="12160" y="273"/>
                    <a:pt x="12207" y="273"/>
                    <a:pt x="12244" y="266"/>
                  </a:cubicBezTo>
                  <a:lnTo>
                    <a:pt x="12234" y="234"/>
                  </a:lnTo>
                  <a:close/>
                  <a:moveTo>
                    <a:pt x="18528" y="227"/>
                  </a:moveTo>
                  <a:lnTo>
                    <a:pt x="18518" y="260"/>
                  </a:lnTo>
                  <a:cubicBezTo>
                    <a:pt x="18555" y="266"/>
                    <a:pt x="18592" y="273"/>
                    <a:pt x="18629" y="279"/>
                  </a:cubicBezTo>
                  <a:lnTo>
                    <a:pt x="18648" y="247"/>
                  </a:lnTo>
                  <a:cubicBezTo>
                    <a:pt x="18601" y="240"/>
                    <a:pt x="18565" y="234"/>
                    <a:pt x="18528" y="227"/>
                  </a:cubicBezTo>
                  <a:close/>
                  <a:moveTo>
                    <a:pt x="12003" y="266"/>
                  </a:moveTo>
                  <a:cubicBezTo>
                    <a:pt x="11957" y="273"/>
                    <a:pt x="11920" y="279"/>
                    <a:pt x="11883" y="286"/>
                  </a:cubicBezTo>
                  <a:lnTo>
                    <a:pt x="11892" y="318"/>
                  </a:lnTo>
                  <a:cubicBezTo>
                    <a:pt x="11929" y="312"/>
                    <a:pt x="11975" y="305"/>
                    <a:pt x="12012" y="299"/>
                  </a:cubicBezTo>
                  <a:lnTo>
                    <a:pt x="12003" y="266"/>
                  </a:lnTo>
                  <a:close/>
                  <a:moveTo>
                    <a:pt x="18759" y="266"/>
                  </a:moveTo>
                  <a:lnTo>
                    <a:pt x="18750" y="299"/>
                  </a:lnTo>
                  <a:cubicBezTo>
                    <a:pt x="18787" y="305"/>
                    <a:pt x="18833" y="312"/>
                    <a:pt x="18870" y="318"/>
                  </a:cubicBezTo>
                  <a:lnTo>
                    <a:pt x="18879" y="286"/>
                  </a:lnTo>
                  <a:cubicBezTo>
                    <a:pt x="18842" y="279"/>
                    <a:pt x="18796" y="273"/>
                    <a:pt x="18759" y="266"/>
                  </a:cubicBezTo>
                  <a:close/>
                  <a:moveTo>
                    <a:pt x="11762" y="305"/>
                  </a:moveTo>
                  <a:cubicBezTo>
                    <a:pt x="11725" y="312"/>
                    <a:pt x="11689" y="318"/>
                    <a:pt x="11651" y="325"/>
                  </a:cubicBezTo>
                  <a:lnTo>
                    <a:pt x="11661" y="357"/>
                  </a:lnTo>
                  <a:cubicBezTo>
                    <a:pt x="11698" y="351"/>
                    <a:pt x="11744" y="344"/>
                    <a:pt x="11781" y="338"/>
                  </a:cubicBezTo>
                  <a:lnTo>
                    <a:pt x="11762" y="305"/>
                  </a:lnTo>
                  <a:close/>
                  <a:moveTo>
                    <a:pt x="18999" y="305"/>
                  </a:moveTo>
                  <a:lnTo>
                    <a:pt x="18981" y="338"/>
                  </a:lnTo>
                  <a:cubicBezTo>
                    <a:pt x="19018" y="344"/>
                    <a:pt x="19064" y="351"/>
                    <a:pt x="19101" y="357"/>
                  </a:cubicBezTo>
                  <a:lnTo>
                    <a:pt x="19111" y="325"/>
                  </a:lnTo>
                  <a:cubicBezTo>
                    <a:pt x="19074" y="318"/>
                    <a:pt x="19037" y="305"/>
                    <a:pt x="18999" y="305"/>
                  </a:cubicBezTo>
                  <a:close/>
                  <a:moveTo>
                    <a:pt x="11531" y="344"/>
                  </a:moveTo>
                  <a:cubicBezTo>
                    <a:pt x="11494" y="351"/>
                    <a:pt x="11457" y="357"/>
                    <a:pt x="11420" y="364"/>
                  </a:cubicBezTo>
                  <a:lnTo>
                    <a:pt x="11429" y="396"/>
                  </a:lnTo>
                  <a:cubicBezTo>
                    <a:pt x="11466" y="390"/>
                    <a:pt x="11513" y="383"/>
                    <a:pt x="11550" y="377"/>
                  </a:cubicBezTo>
                  <a:lnTo>
                    <a:pt x="11531" y="344"/>
                  </a:lnTo>
                  <a:close/>
                  <a:moveTo>
                    <a:pt x="19222" y="344"/>
                  </a:moveTo>
                  <a:lnTo>
                    <a:pt x="19213" y="377"/>
                  </a:lnTo>
                  <a:cubicBezTo>
                    <a:pt x="19249" y="383"/>
                    <a:pt x="19296" y="390"/>
                    <a:pt x="19333" y="396"/>
                  </a:cubicBezTo>
                  <a:lnTo>
                    <a:pt x="19342" y="364"/>
                  </a:lnTo>
                  <a:cubicBezTo>
                    <a:pt x="19305" y="357"/>
                    <a:pt x="19268" y="351"/>
                    <a:pt x="19222" y="344"/>
                  </a:cubicBezTo>
                  <a:close/>
                  <a:moveTo>
                    <a:pt x="11300" y="390"/>
                  </a:moveTo>
                  <a:cubicBezTo>
                    <a:pt x="11263" y="396"/>
                    <a:pt x="11226" y="403"/>
                    <a:pt x="11189" y="409"/>
                  </a:cubicBezTo>
                  <a:lnTo>
                    <a:pt x="11198" y="442"/>
                  </a:lnTo>
                  <a:cubicBezTo>
                    <a:pt x="11244" y="435"/>
                    <a:pt x="11281" y="429"/>
                    <a:pt x="11318" y="422"/>
                  </a:cubicBezTo>
                  <a:lnTo>
                    <a:pt x="11300" y="390"/>
                  </a:lnTo>
                  <a:close/>
                  <a:moveTo>
                    <a:pt x="19462" y="383"/>
                  </a:moveTo>
                  <a:lnTo>
                    <a:pt x="19444" y="416"/>
                  </a:lnTo>
                  <a:cubicBezTo>
                    <a:pt x="19481" y="429"/>
                    <a:pt x="19527" y="435"/>
                    <a:pt x="19564" y="442"/>
                  </a:cubicBezTo>
                  <a:lnTo>
                    <a:pt x="19573" y="409"/>
                  </a:lnTo>
                  <a:cubicBezTo>
                    <a:pt x="19536" y="403"/>
                    <a:pt x="19499" y="396"/>
                    <a:pt x="19462" y="383"/>
                  </a:cubicBezTo>
                  <a:close/>
                  <a:moveTo>
                    <a:pt x="11078" y="435"/>
                  </a:moveTo>
                  <a:cubicBezTo>
                    <a:pt x="11041" y="442"/>
                    <a:pt x="10994" y="448"/>
                    <a:pt x="10957" y="455"/>
                  </a:cubicBezTo>
                  <a:lnTo>
                    <a:pt x="10976" y="487"/>
                  </a:lnTo>
                  <a:cubicBezTo>
                    <a:pt x="11013" y="481"/>
                    <a:pt x="11050" y="474"/>
                    <a:pt x="11087" y="468"/>
                  </a:cubicBezTo>
                  <a:lnTo>
                    <a:pt x="11078" y="435"/>
                  </a:lnTo>
                  <a:close/>
                  <a:moveTo>
                    <a:pt x="19694" y="429"/>
                  </a:moveTo>
                  <a:lnTo>
                    <a:pt x="19675" y="461"/>
                  </a:lnTo>
                  <a:cubicBezTo>
                    <a:pt x="19712" y="474"/>
                    <a:pt x="19749" y="481"/>
                    <a:pt x="19786" y="487"/>
                  </a:cubicBezTo>
                  <a:lnTo>
                    <a:pt x="19805" y="455"/>
                  </a:lnTo>
                  <a:cubicBezTo>
                    <a:pt x="19768" y="448"/>
                    <a:pt x="19731" y="442"/>
                    <a:pt x="19694" y="429"/>
                  </a:cubicBezTo>
                  <a:close/>
                  <a:moveTo>
                    <a:pt x="10846" y="481"/>
                  </a:moveTo>
                  <a:cubicBezTo>
                    <a:pt x="10809" y="494"/>
                    <a:pt x="10772" y="500"/>
                    <a:pt x="10735" y="507"/>
                  </a:cubicBezTo>
                  <a:lnTo>
                    <a:pt x="10744" y="539"/>
                  </a:lnTo>
                  <a:cubicBezTo>
                    <a:pt x="10781" y="533"/>
                    <a:pt x="10819" y="520"/>
                    <a:pt x="10855" y="513"/>
                  </a:cubicBezTo>
                  <a:lnTo>
                    <a:pt x="10846" y="481"/>
                  </a:lnTo>
                  <a:close/>
                  <a:moveTo>
                    <a:pt x="19916" y="481"/>
                  </a:moveTo>
                  <a:lnTo>
                    <a:pt x="19907" y="513"/>
                  </a:lnTo>
                  <a:cubicBezTo>
                    <a:pt x="19943" y="520"/>
                    <a:pt x="19980" y="526"/>
                    <a:pt x="20018" y="539"/>
                  </a:cubicBezTo>
                  <a:lnTo>
                    <a:pt x="20036" y="507"/>
                  </a:lnTo>
                  <a:cubicBezTo>
                    <a:pt x="19999" y="494"/>
                    <a:pt x="19953" y="487"/>
                    <a:pt x="19916" y="481"/>
                  </a:cubicBezTo>
                  <a:close/>
                  <a:moveTo>
                    <a:pt x="10615" y="533"/>
                  </a:moveTo>
                  <a:cubicBezTo>
                    <a:pt x="10578" y="539"/>
                    <a:pt x="10541" y="552"/>
                    <a:pt x="10504" y="559"/>
                  </a:cubicBezTo>
                  <a:lnTo>
                    <a:pt x="10522" y="591"/>
                  </a:lnTo>
                  <a:cubicBezTo>
                    <a:pt x="10559" y="584"/>
                    <a:pt x="10596" y="572"/>
                    <a:pt x="10633" y="565"/>
                  </a:cubicBezTo>
                  <a:lnTo>
                    <a:pt x="10615" y="533"/>
                  </a:lnTo>
                  <a:close/>
                  <a:moveTo>
                    <a:pt x="20147" y="533"/>
                  </a:moveTo>
                  <a:lnTo>
                    <a:pt x="20129" y="565"/>
                  </a:lnTo>
                  <a:cubicBezTo>
                    <a:pt x="20175" y="572"/>
                    <a:pt x="20212" y="578"/>
                    <a:pt x="20249" y="591"/>
                  </a:cubicBezTo>
                  <a:lnTo>
                    <a:pt x="20258" y="559"/>
                  </a:lnTo>
                  <a:cubicBezTo>
                    <a:pt x="20221" y="545"/>
                    <a:pt x="20184" y="539"/>
                    <a:pt x="20147" y="533"/>
                  </a:cubicBezTo>
                  <a:close/>
                  <a:moveTo>
                    <a:pt x="10393" y="584"/>
                  </a:moveTo>
                  <a:cubicBezTo>
                    <a:pt x="10356" y="598"/>
                    <a:pt x="10319" y="604"/>
                    <a:pt x="10282" y="610"/>
                  </a:cubicBezTo>
                  <a:lnTo>
                    <a:pt x="10291" y="643"/>
                  </a:lnTo>
                  <a:cubicBezTo>
                    <a:pt x="10328" y="637"/>
                    <a:pt x="10374" y="623"/>
                    <a:pt x="10411" y="617"/>
                  </a:cubicBezTo>
                  <a:lnTo>
                    <a:pt x="10393" y="584"/>
                  </a:lnTo>
                  <a:close/>
                  <a:moveTo>
                    <a:pt x="20369" y="584"/>
                  </a:moveTo>
                  <a:lnTo>
                    <a:pt x="20360" y="617"/>
                  </a:lnTo>
                  <a:cubicBezTo>
                    <a:pt x="20397" y="623"/>
                    <a:pt x="20434" y="637"/>
                    <a:pt x="20471" y="643"/>
                  </a:cubicBezTo>
                  <a:lnTo>
                    <a:pt x="20490" y="610"/>
                  </a:lnTo>
                  <a:cubicBezTo>
                    <a:pt x="20452" y="604"/>
                    <a:pt x="20416" y="591"/>
                    <a:pt x="20369" y="584"/>
                  </a:cubicBezTo>
                  <a:close/>
                  <a:moveTo>
                    <a:pt x="10171" y="643"/>
                  </a:moveTo>
                  <a:cubicBezTo>
                    <a:pt x="10134" y="649"/>
                    <a:pt x="10087" y="662"/>
                    <a:pt x="10050" y="669"/>
                  </a:cubicBezTo>
                  <a:lnTo>
                    <a:pt x="10069" y="701"/>
                  </a:lnTo>
                  <a:cubicBezTo>
                    <a:pt x="10106" y="688"/>
                    <a:pt x="10143" y="682"/>
                    <a:pt x="10180" y="675"/>
                  </a:cubicBezTo>
                  <a:lnTo>
                    <a:pt x="10171" y="643"/>
                  </a:lnTo>
                  <a:close/>
                  <a:moveTo>
                    <a:pt x="20601" y="637"/>
                  </a:moveTo>
                  <a:lnTo>
                    <a:pt x="20582" y="669"/>
                  </a:lnTo>
                  <a:cubicBezTo>
                    <a:pt x="20619" y="682"/>
                    <a:pt x="20656" y="688"/>
                    <a:pt x="20693" y="701"/>
                  </a:cubicBezTo>
                  <a:lnTo>
                    <a:pt x="20712" y="669"/>
                  </a:lnTo>
                  <a:cubicBezTo>
                    <a:pt x="20675" y="656"/>
                    <a:pt x="20638" y="649"/>
                    <a:pt x="20601" y="637"/>
                  </a:cubicBezTo>
                  <a:close/>
                  <a:moveTo>
                    <a:pt x="9939" y="701"/>
                  </a:moveTo>
                  <a:cubicBezTo>
                    <a:pt x="9902" y="708"/>
                    <a:pt x="9865" y="721"/>
                    <a:pt x="9828" y="727"/>
                  </a:cubicBezTo>
                  <a:lnTo>
                    <a:pt x="9847" y="760"/>
                  </a:lnTo>
                  <a:cubicBezTo>
                    <a:pt x="9884" y="753"/>
                    <a:pt x="9921" y="740"/>
                    <a:pt x="9958" y="734"/>
                  </a:cubicBezTo>
                  <a:lnTo>
                    <a:pt x="9939" y="701"/>
                  </a:lnTo>
                  <a:close/>
                  <a:moveTo>
                    <a:pt x="20823" y="695"/>
                  </a:moveTo>
                  <a:lnTo>
                    <a:pt x="20804" y="727"/>
                  </a:lnTo>
                  <a:cubicBezTo>
                    <a:pt x="20850" y="740"/>
                    <a:pt x="20888" y="747"/>
                    <a:pt x="20924" y="760"/>
                  </a:cubicBezTo>
                  <a:lnTo>
                    <a:pt x="20934" y="727"/>
                  </a:lnTo>
                  <a:cubicBezTo>
                    <a:pt x="20897" y="714"/>
                    <a:pt x="20860" y="708"/>
                    <a:pt x="20823" y="695"/>
                  </a:cubicBezTo>
                  <a:close/>
                  <a:moveTo>
                    <a:pt x="9717" y="760"/>
                  </a:moveTo>
                  <a:cubicBezTo>
                    <a:pt x="9680" y="773"/>
                    <a:pt x="9643" y="779"/>
                    <a:pt x="9606" y="792"/>
                  </a:cubicBezTo>
                  <a:lnTo>
                    <a:pt x="9625" y="818"/>
                  </a:lnTo>
                  <a:cubicBezTo>
                    <a:pt x="9662" y="812"/>
                    <a:pt x="9699" y="799"/>
                    <a:pt x="9736" y="792"/>
                  </a:cubicBezTo>
                  <a:lnTo>
                    <a:pt x="9717" y="760"/>
                  </a:lnTo>
                  <a:close/>
                  <a:moveTo>
                    <a:pt x="21054" y="760"/>
                  </a:moveTo>
                  <a:lnTo>
                    <a:pt x="21035" y="786"/>
                  </a:lnTo>
                  <a:cubicBezTo>
                    <a:pt x="21073" y="799"/>
                    <a:pt x="21110" y="812"/>
                    <a:pt x="21146" y="818"/>
                  </a:cubicBezTo>
                  <a:lnTo>
                    <a:pt x="21165" y="786"/>
                  </a:lnTo>
                  <a:cubicBezTo>
                    <a:pt x="21128" y="779"/>
                    <a:pt x="21091" y="766"/>
                    <a:pt x="21054" y="760"/>
                  </a:cubicBezTo>
                  <a:close/>
                  <a:moveTo>
                    <a:pt x="9495" y="825"/>
                  </a:moveTo>
                  <a:cubicBezTo>
                    <a:pt x="9458" y="831"/>
                    <a:pt x="9430" y="844"/>
                    <a:pt x="9393" y="857"/>
                  </a:cubicBezTo>
                  <a:lnTo>
                    <a:pt x="9412" y="883"/>
                  </a:lnTo>
                  <a:cubicBezTo>
                    <a:pt x="9449" y="877"/>
                    <a:pt x="9477" y="864"/>
                    <a:pt x="9513" y="851"/>
                  </a:cubicBezTo>
                  <a:lnTo>
                    <a:pt x="9495" y="825"/>
                  </a:lnTo>
                  <a:close/>
                  <a:moveTo>
                    <a:pt x="21276" y="818"/>
                  </a:moveTo>
                  <a:lnTo>
                    <a:pt x="21258" y="851"/>
                  </a:lnTo>
                  <a:cubicBezTo>
                    <a:pt x="21295" y="864"/>
                    <a:pt x="21332" y="877"/>
                    <a:pt x="21369" y="883"/>
                  </a:cubicBezTo>
                  <a:lnTo>
                    <a:pt x="21387" y="851"/>
                  </a:lnTo>
                  <a:cubicBezTo>
                    <a:pt x="21350" y="844"/>
                    <a:pt x="21313" y="831"/>
                    <a:pt x="21276" y="818"/>
                  </a:cubicBezTo>
                  <a:close/>
                  <a:moveTo>
                    <a:pt x="21489" y="890"/>
                  </a:moveTo>
                  <a:lnTo>
                    <a:pt x="21471" y="916"/>
                  </a:lnTo>
                  <a:cubicBezTo>
                    <a:pt x="21508" y="929"/>
                    <a:pt x="21544" y="942"/>
                    <a:pt x="21582" y="948"/>
                  </a:cubicBezTo>
                  <a:lnTo>
                    <a:pt x="21600" y="922"/>
                  </a:lnTo>
                  <a:cubicBezTo>
                    <a:pt x="21563" y="909"/>
                    <a:pt x="21526" y="896"/>
                    <a:pt x="21489" y="890"/>
                  </a:cubicBezTo>
                  <a:close/>
                  <a:moveTo>
                    <a:pt x="9282" y="890"/>
                  </a:moveTo>
                  <a:cubicBezTo>
                    <a:pt x="9245" y="896"/>
                    <a:pt x="9208" y="909"/>
                    <a:pt x="9171" y="922"/>
                  </a:cubicBezTo>
                  <a:lnTo>
                    <a:pt x="9190" y="955"/>
                  </a:lnTo>
                  <a:cubicBezTo>
                    <a:pt x="9227" y="942"/>
                    <a:pt x="9264" y="929"/>
                    <a:pt x="9301" y="916"/>
                  </a:cubicBezTo>
                  <a:lnTo>
                    <a:pt x="9282" y="890"/>
                  </a:lnTo>
                  <a:close/>
                  <a:moveTo>
                    <a:pt x="9060" y="955"/>
                  </a:moveTo>
                  <a:cubicBezTo>
                    <a:pt x="9023" y="968"/>
                    <a:pt x="8986" y="981"/>
                    <a:pt x="8958" y="987"/>
                  </a:cubicBezTo>
                  <a:lnTo>
                    <a:pt x="8977" y="1020"/>
                  </a:lnTo>
                  <a:cubicBezTo>
                    <a:pt x="9014" y="1007"/>
                    <a:pt x="9042" y="1000"/>
                    <a:pt x="9079" y="987"/>
                  </a:cubicBezTo>
                  <a:lnTo>
                    <a:pt x="9060" y="955"/>
                  </a:lnTo>
                  <a:close/>
                  <a:moveTo>
                    <a:pt x="8847" y="1026"/>
                  </a:moveTo>
                  <a:cubicBezTo>
                    <a:pt x="8810" y="1039"/>
                    <a:pt x="8773" y="1046"/>
                    <a:pt x="8736" y="1059"/>
                  </a:cubicBezTo>
                  <a:lnTo>
                    <a:pt x="8755" y="1091"/>
                  </a:lnTo>
                  <a:cubicBezTo>
                    <a:pt x="8792" y="1078"/>
                    <a:pt x="8829" y="1065"/>
                    <a:pt x="8866" y="1052"/>
                  </a:cubicBezTo>
                  <a:lnTo>
                    <a:pt x="8847" y="1026"/>
                  </a:lnTo>
                  <a:close/>
                  <a:moveTo>
                    <a:pt x="8634" y="1098"/>
                  </a:moveTo>
                  <a:cubicBezTo>
                    <a:pt x="8597" y="1111"/>
                    <a:pt x="8561" y="1124"/>
                    <a:pt x="8523" y="1136"/>
                  </a:cubicBezTo>
                  <a:lnTo>
                    <a:pt x="8542" y="1163"/>
                  </a:lnTo>
                  <a:cubicBezTo>
                    <a:pt x="8579" y="1150"/>
                    <a:pt x="8616" y="1136"/>
                    <a:pt x="8653" y="1130"/>
                  </a:cubicBezTo>
                  <a:lnTo>
                    <a:pt x="8634" y="1098"/>
                  </a:lnTo>
                  <a:close/>
                  <a:moveTo>
                    <a:pt x="8412" y="1169"/>
                  </a:moveTo>
                  <a:cubicBezTo>
                    <a:pt x="8385" y="1182"/>
                    <a:pt x="8347" y="1195"/>
                    <a:pt x="8310" y="1208"/>
                  </a:cubicBezTo>
                  <a:lnTo>
                    <a:pt x="8329" y="1240"/>
                  </a:lnTo>
                  <a:cubicBezTo>
                    <a:pt x="8366" y="1228"/>
                    <a:pt x="8403" y="1214"/>
                    <a:pt x="8440" y="1201"/>
                  </a:cubicBezTo>
                  <a:lnTo>
                    <a:pt x="8412" y="1169"/>
                  </a:lnTo>
                  <a:close/>
                  <a:moveTo>
                    <a:pt x="8209" y="1247"/>
                  </a:moveTo>
                  <a:cubicBezTo>
                    <a:pt x="8172" y="1260"/>
                    <a:pt x="8135" y="1273"/>
                    <a:pt x="8098" y="1292"/>
                  </a:cubicBezTo>
                  <a:lnTo>
                    <a:pt x="8125" y="1318"/>
                  </a:lnTo>
                  <a:cubicBezTo>
                    <a:pt x="8153" y="1305"/>
                    <a:pt x="8190" y="1292"/>
                    <a:pt x="8227" y="1279"/>
                  </a:cubicBezTo>
                  <a:lnTo>
                    <a:pt x="8209" y="1247"/>
                  </a:lnTo>
                  <a:close/>
                  <a:moveTo>
                    <a:pt x="7996" y="1331"/>
                  </a:moveTo>
                  <a:cubicBezTo>
                    <a:pt x="7959" y="1344"/>
                    <a:pt x="7922" y="1357"/>
                    <a:pt x="7894" y="1370"/>
                  </a:cubicBezTo>
                  <a:lnTo>
                    <a:pt x="7913" y="1396"/>
                  </a:lnTo>
                  <a:cubicBezTo>
                    <a:pt x="7949" y="1383"/>
                    <a:pt x="7977" y="1370"/>
                    <a:pt x="8014" y="1357"/>
                  </a:cubicBezTo>
                  <a:lnTo>
                    <a:pt x="7996" y="1331"/>
                  </a:lnTo>
                  <a:close/>
                  <a:moveTo>
                    <a:pt x="7783" y="1409"/>
                  </a:moveTo>
                  <a:lnTo>
                    <a:pt x="7681" y="1455"/>
                  </a:lnTo>
                  <a:lnTo>
                    <a:pt x="7709" y="1481"/>
                  </a:lnTo>
                  <a:cubicBezTo>
                    <a:pt x="7737" y="1468"/>
                    <a:pt x="7774" y="1455"/>
                    <a:pt x="7811" y="1442"/>
                  </a:cubicBezTo>
                  <a:lnTo>
                    <a:pt x="7783" y="1409"/>
                  </a:lnTo>
                  <a:close/>
                  <a:moveTo>
                    <a:pt x="7580" y="1494"/>
                  </a:moveTo>
                  <a:cubicBezTo>
                    <a:pt x="7542" y="1507"/>
                    <a:pt x="7505" y="1526"/>
                    <a:pt x="7478" y="1539"/>
                  </a:cubicBezTo>
                  <a:lnTo>
                    <a:pt x="7496" y="1565"/>
                  </a:lnTo>
                  <a:cubicBezTo>
                    <a:pt x="7533" y="1552"/>
                    <a:pt x="7570" y="1539"/>
                    <a:pt x="7607" y="1526"/>
                  </a:cubicBezTo>
                  <a:lnTo>
                    <a:pt x="7580" y="1494"/>
                  </a:lnTo>
                  <a:close/>
                  <a:moveTo>
                    <a:pt x="7376" y="1578"/>
                  </a:moveTo>
                  <a:cubicBezTo>
                    <a:pt x="7339" y="1598"/>
                    <a:pt x="7302" y="1611"/>
                    <a:pt x="7274" y="1624"/>
                  </a:cubicBezTo>
                  <a:lnTo>
                    <a:pt x="7302" y="1656"/>
                  </a:lnTo>
                  <a:cubicBezTo>
                    <a:pt x="7330" y="1637"/>
                    <a:pt x="7366" y="1624"/>
                    <a:pt x="7404" y="1611"/>
                  </a:cubicBezTo>
                  <a:lnTo>
                    <a:pt x="7376" y="1578"/>
                  </a:lnTo>
                  <a:close/>
                  <a:moveTo>
                    <a:pt x="7172" y="1669"/>
                  </a:moveTo>
                  <a:cubicBezTo>
                    <a:pt x="7135" y="1682"/>
                    <a:pt x="7107" y="1701"/>
                    <a:pt x="7070" y="1715"/>
                  </a:cubicBezTo>
                  <a:lnTo>
                    <a:pt x="7098" y="1740"/>
                  </a:lnTo>
                  <a:cubicBezTo>
                    <a:pt x="7126" y="1727"/>
                    <a:pt x="7163" y="1715"/>
                    <a:pt x="7200" y="1695"/>
                  </a:cubicBezTo>
                  <a:lnTo>
                    <a:pt x="7172" y="1669"/>
                  </a:lnTo>
                  <a:close/>
                  <a:moveTo>
                    <a:pt x="6968" y="1760"/>
                  </a:moveTo>
                  <a:cubicBezTo>
                    <a:pt x="6932" y="1773"/>
                    <a:pt x="6904" y="1792"/>
                    <a:pt x="6867" y="1805"/>
                  </a:cubicBezTo>
                  <a:lnTo>
                    <a:pt x="6895" y="1838"/>
                  </a:lnTo>
                  <a:cubicBezTo>
                    <a:pt x="6932" y="1818"/>
                    <a:pt x="6959" y="1805"/>
                    <a:pt x="6996" y="1786"/>
                  </a:cubicBezTo>
                  <a:lnTo>
                    <a:pt x="6968" y="1760"/>
                  </a:lnTo>
                  <a:close/>
                  <a:moveTo>
                    <a:pt x="6774" y="1851"/>
                  </a:moveTo>
                  <a:cubicBezTo>
                    <a:pt x="6737" y="1870"/>
                    <a:pt x="6700" y="1883"/>
                    <a:pt x="6672" y="1903"/>
                  </a:cubicBezTo>
                  <a:lnTo>
                    <a:pt x="6700" y="1929"/>
                  </a:lnTo>
                  <a:cubicBezTo>
                    <a:pt x="6728" y="1916"/>
                    <a:pt x="6765" y="1896"/>
                    <a:pt x="6793" y="1883"/>
                  </a:cubicBezTo>
                  <a:lnTo>
                    <a:pt x="6774" y="1851"/>
                  </a:lnTo>
                  <a:close/>
                  <a:moveTo>
                    <a:pt x="6571" y="1948"/>
                  </a:moveTo>
                  <a:cubicBezTo>
                    <a:pt x="6543" y="1968"/>
                    <a:pt x="6506" y="1981"/>
                    <a:pt x="6478" y="2000"/>
                  </a:cubicBezTo>
                  <a:lnTo>
                    <a:pt x="6506" y="2026"/>
                  </a:lnTo>
                  <a:lnTo>
                    <a:pt x="6598" y="1974"/>
                  </a:lnTo>
                  <a:lnTo>
                    <a:pt x="6571" y="1948"/>
                  </a:lnTo>
                  <a:close/>
                  <a:moveTo>
                    <a:pt x="6376" y="2046"/>
                  </a:moveTo>
                  <a:cubicBezTo>
                    <a:pt x="6349" y="2065"/>
                    <a:pt x="6312" y="2078"/>
                    <a:pt x="6284" y="2098"/>
                  </a:cubicBezTo>
                  <a:lnTo>
                    <a:pt x="6312" y="2124"/>
                  </a:lnTo>
                  <a:cubicBezTo>
                    <a:pt x="6339" y="2104"/>
                    <a:pt x="6376" y="2091"/>
                    <a:pt x="6404" y="2072"/>
                  </a:cubicBezTo>
                  <a:lnTo>
                    <a:pt x="6376" y="2046"/>
                  </a:lnTo>
                  <a:close/>
                  <a:moveTo>
                    <a:pt x="6182" y="2143"/>
                  </a:moveTo>
                  <a:cubicBezTo>
                    <a:pt x="6154" y="2163"/>
                    <a:pt x="6117" y="2182"/>
                    <a:pt x="6089" y="2195"/>
                  </a:cubicBezTo>
                  <a:lnTo>
                    <a:pt x="6117" y="2221"/>
                  </a:lnTo>
                  <a:cubicBezTo>
                    <a:pt x="6154" y="2208"/>
                    <a:pt x="6182" y="2189"/>
                    <a:pt x="6219" y="2176"/>
                  </a:cubicBezTo>
                  <a:lnTo>
                    <a:pt x="6182" y="2143"/>
                  </a:lnTo>
                  <a:close/>
                  <a:moveTo>
                    <a:pt x="5997" y="2247"/>
                  </a:moveTo>
                  <a:cubicBezTo>
                    <a:pt x="5960" y="2267"/>
                    <a:pt x="5932" y="2280"/>
                    <a:pt x="5904" y="2299"/>
                  </a:cubicBezTo>
                  <a:lnTo>
                    <a:pt x="5932" y="2325"/>
                  </a:lnTo>
                  <a:lnTo>
                    <a:pt x="6025" y="2273"/>
                  </a:lnTo>
                  <a:lnTo>
                    <a:pt x="5997" y="2247"/>
                  </a:lnTo>
                  <a:close/>
                  <a:moveTo>
                    <a:pt x="5802" y="2351"/>
                  </a:moveTo>
                  <a:cubicBezTo>
                    <a:pt x="5775" y="2370"/>
                    <a:pt x="5747" y="2384"/>
                    <a:pt x="5710" y="2403"/>
                  </a:cubicBezTo>
                  <a:lnTo>
                    <a:pt x="5747" y="2429"/>
                  </a:lnTo>
                  <a:cubicBezTo>
                    <a:pt x="5775" y="2409"/>
                    <a:pt x="5802" y="2396"/>
                    <a:pt x="5840" y="2377"/>
                  </a:cubicBezTo>
                  <a:lnTo>
                    <a:pt x="5802" y="2351"/>
                  </a:lnTo>
                  <a:close/>
                  <a:moveTo>
                    <a:pt x="5617" y="2455"/>
                  </a:moveTo>
                  <a:cubicBezTo>
                    <a:pt x="5590" y="2474"/>
                    <a:pt x="5562" y="2494"/>
                    <a:pt x="5525" y="2513"/>
                  </a:cubicBezTo>
                  <a:lnTo>
                    <a:pt x="5562" y="2539"/>
                  </a:lnTo>
                  <a:cubicBezTo>
                    <a:pt x="5590" y="2520"/>
                    <a:pt x="5617" y="2500"/>
                    <a:pt x="5654" y="2481"/>
                  </a:cubicBezTo>
                  <a:lnTo>
                    <a:pt x="5617" y="2455"/>
                  </a:lnTo>
                  <a:close/>
                  <a:moveTo>
                    <a:pt x="5442" y="2565"/>
                  </a:moveTo>
                  <a:cubicBezTo>
                    <a:pt x="5404" y="2585"/>
                    <a:pt x="5377" y="2598"/>
                    <a:pt x="5349" y="2617"/>
                  </a:cubicBezTo>
                  <a:lnTo>
                    <a:pt x="5377" y="2643"/>
                  </a:lnTo>
                  <a:cubicBezTo>
                    <a:pt x="5404" y="2630"/>
                    <a:pt x="5442" y="2611"/>
                    <a:pt x="5469" y="2591"/>
                  </a:cubicBezTo>
                  <a:lnTo>
                    <a:pt x="5442" y="2565"/>
                  </a:lnTo>
                  <a:close/>
                  <a:moveTo>
                    <a:pt x="5257" y="2676"/>
                  </a:moveTo>
                  <a:cubicBezTo>
                    <a:pt x="5229" y="2695"/>
                    <a:pt x="5192" y="2708"/>
                    <a:pt x="5164" y="2728"/>
                  </a:cubicBezTo>
                  <a:lnTo>
                    <a:pt x="5201" y="2754"/>
                  </a:lnTo>
                  <a:cubicBezTo>
                    <a:pt x="5229" y="2734"/>
                    <a:pt x="5257" y="2721"/>
                    <a:pt x="5284" y="2702"/>
                  </a:cubicBezTo>
                  <a:lnTo>
                    <a:pt x="5257" y="2676"/>
                  </a:lnTo>
                  <a:close/>
                  <a:moveTo>
                    <a:pt x="5081" y="2786"/>
                  </a:moveTo>
                  <a:cubicBezTo>
                    <a:pt x="5044" y="2806"/>
                    <a:pt x="5016" y="2825"/>
                    <a:pt x="4988" y="2844"/>
                  </a:cubicBezTo>
                  <a:lnTo>
                    <a:pt x="5025" y="2864"/>
                  </a:lnTo>
                  <a:cubicBezTo>
                    <a:pt x="5053" y="2851"/>
                    <a:pt x="5081" y="2832"/>
                    <a:pt x="5108" y="2812"/>
                  </a:cubicBezTo>
                  <a:lnTo>
                    <a:pt x="5081" y="2786"/>
                  </a:lnTo>
                  <a:close/>
                  <a:moveTo>
                    <a:pt x="4905" y="2896"/>
                  </a:moveTo>
                  <a:cubicBezTo>
                    <a:pt x="4877" y="2916"/>
                    <a:pt x="4840" y="2935"/>
                    <a:pt x="4812" y="2955"/>
                  </a:cubicBezTo>
                  <a:lnTo>
                    <a:pt x="4849" y="2981"/>
                  </a:lnTo>
                  <a:cubicBezTo>
                    <a:pt x="4877" y="2961"/>
                    <a:pt x="4905" y="2942"/>
                    <a:pt x="4933" y="2922"/>
                  </a:cubicBezTo>
                  <a:lnTo>
                    <a:pt x="4905" y="2896"/>
                  </a:lnTo>
                  <a:close/>
                  <a:moveTo>
                    <a:pt x="4729" y="3013"/>
                  </a:moveTo>
                  <a:cubicBezTo>
                    <a:pt x="4701" y="3033"/>
                    <a:pt x="4674" y="3052"/>
                    <a:pt x="4636" y="3072"/>
                  </a:cubicBezTo>
                  <a:lnTo>
                    <a:pt x="4674" y="3098"/>
                  </a:lnTo>
                  <a:cubicBezTo>
                    <a:pt x="4701" y="3078"/>
                    <a:pt x="4729" y="3059"/>
                    <a:pt x="4757" y="3039"/>
                  </a:cubicBezTo>
                  <a:lnTo>
                    <a:pt x="4729" y="3013"/>
                  </a:lnTo>
                  <a:close/>
                  <a:moveTo>
                    <a:pt x="4553" y="3130"/>
                  </a:moveTo>
                  <a:lnTo>
                    <a:pt x="4470" y="3189"/>
                  </a:lnTo>
                  <a:lnTo>
                    <a:pt x="4507" y="3215"/>
                  </a:lnTo>
                  <a:cubicBezTo>
                    <a:pt x="4534" y="3195"/>
                    <a:pt x="4562" y="3176"/>
                    <a:pt x="4590" y="3156"/>
                  </a:cubicBezTo>
                  <a:lnTo>
                    <a:pt x="4553" y="3130"/>
                  </a:lnTo>
                  <a:close/>
                  <a:moveTo>
                    <a:pt x="4387" y="3247"/>
                  </a:moveTo>
                  <a:cubicBezTo>
                    <a:pt x="4359" y="3267"/>
                    <a:pt x="4331" y="3293"/>
                    <a:pt x="4303" y="3312"/>
                  </a:cubicBezTo>
                  <a:lnTo>
                    <a:pt x="4340" y="3332"/>
                  </a:lnTo>
                  <a:cubicBezTo>
                    <a:pt x="4368" y="3312"/>
                    <a:pt x="4396" y="3293"/>
                    <a:pt x="4423" y="3273"/>
                  </a:cubicBezTo>
                  <a:lnTo>
                    <a:pt x="4387" y="3247"/>
                  </a:lnTo>
                  <a:close/>
                  <a:moveTo>
                    <a:pt x="4220" y="3370"/>
                  </a:moveTo>
                  <a:cubicBezTo>
                    <a:pt x="4192" y="3390"/>
                    <a:pt x="4165" y="3409"/>
                    <a:pt x="4137" y="3436"/>
                  </a:cubicBezTo>
                  <a:lnTo>
                    <a:pt x="4174" y="3455"/>
                  </a:lnTo>
                  <a:cubicBezTo>
                    <a:pt x="4201" y="3436"/>
                    <a:pt x="4229" y="3416"/>
                    <a:pt x="4257" y="3397"/>
                  </a:cubicBezTo>
                  <a:lnTo>
                    <a:pt x="4220" y="3370"/>
                  </a:lnTo>
                  <a:close/>
                  <a:moveTo>
                    <a:pt x="4053" y="3494"/>
                  </a:moveTo>
                  <a:cubicBezTo>
                    <a:pt x="4026" y="3513"/>
                    <a:pt x="4007" y="3533"/>
                    <a:pt x="3979" y="3559"/>
                  </a:cubicBezTo>
                  <a:lnTo>
                    <a:pt x="4016" y="3578"/>
                  </a:lnTo>
                  <a:cubicBezTo>
                    <a:pt x="4044" y="3559"/>
                    <a:pt x="4063" y="3539"/>
                    <a:pt x="4090" y="3520"/>
                  </a:cubicBezTo>
                  <a:lnTo>
                    <a:pt x="4053" y="3494"/>
                  </a:lnTo>
                  <a:close/>
                  <a:moveTo>
                    <a:pt x="3896" y="3617"/>
                  </a:moveTo>
                  <a:cubicBezTo>
                    <a:pt x="3868" y="3637"/>
                    <a:pt x="3840" y="3663"/>
                    <a:pt x="3822" y="3682"/>
                  </a:cubicBezTo>
                  <a:lnTo>
                    <a:pt x="3859" y="3702"/>
                  </a:lnTo>
                  <a:cubicBezTo>
                    <a:pt x="3878" y="3682"/>
                    <a:pt x="3905" y="3663"/>
                    <a:pt x="3933" y="3643"/>
                  </a:cubicBezTo>
                  <a:lnTo>
                    <a:pt x="3896" y="3617"/>
                  </a:lnTo>
                  <a:close/>
                  <a:moveTo>
                    <a:pt x="3739" y="3747"/>
                  </a:moveTo>
                  <a:cubicBezTo>
                    <a:pt x="3711" y="3767"/>
                    <a:pt x="3693" y="3786"/>
                    <a:pt x="3665" y="3806"/>
                  </a:cubicBezTo>
                  <a:lnTo>
                    <a:pt x="3702" y="3832"/>
                  </a:lnTo>
                  <a:cubicBezTo>
                    <a:pt x="3720" y="3806"/>
                    <a:pt x="3748" y="3786"/>
                    <a:pt x="3776" y="3767"/>
                  </a:cubicBezTo>
                  <a:lnTo>
                    <a:pt x="3739" y="3747"/>
                  </a:lnTo>
                  <a:close/>
                  <a:moveTo>
                    <a:pt x="3582" y="3871"/>
                  </a:moveTo>
                  <a:cubicBezTo>
                    <a:pt x="3563" y="3896"/>
                    <a:pt x="3535" y="3916"/>
                    <a:pt x="3507" y="3935"/>
                  </a:cubicBezTo>
                  <a:lnTo>
                    <a:pt x="3544" y="3955"/>
                  </a:lnTo>
                  <a:cubicBezTo>
                    <a:pt x="3572" y="3935"/>
                    <a:pt x="3600" y="3916"/>
                    <a:pt x="3618" y="3896"/>
                  </a:cubicBezTo>
                  <a:lnTo>
                    <a:pt x="3582" y="3871"/>
                  </a:lnTo>
                  <a:close/>
                  <a:moveTo>
                    <a:pt x="3433" y="4000"/>
                  </a:moveTo>
                  <a:cubicBezTo>
                    <a:pt x="3406" y="4020"/>
                    <a:pt x="3387" y="4046"/>
                    <a:pt x="3359" y="4065"/>
                  </a:cubicBezTo>
                  <a:lnTo>
                    <a:pt x="3396" y="4085"/>
                  </a:lnTo>
                  <a:cubicBezTo>
                    <a:pt x="3424" y="4065"/>
                    <a:pt x="3443" y="4046"/>
                    <a:pt x="3470" y="4020"/>
                  </a:cubicBezTo>
                  <a:lnTo>
                    <a:pt x="3433" y="4000"/>
                  </a:lnTo>
                  <a:close/>
                  <a:moveTo>
                    <a:pt x="3285" y="4130"/>
                  </a:moveTo>
                  <a:cubicBezTo>
                    <a:pt x="3257" y="4156"/>
                    <a:pt x="3230" y="4176"/>
                    <a:pt x="3211" y="4195"/>
                  </a:cubicBezTo>
                  <a:lnTo>
                    <a:pt x="3248" y="4221"/>
                  </a:lnTo>
                  <a:lnTo>
                    <a:pt x="3322" y="4156"/>
                  </a:lnTo>
                  <a:lnTo>
                    <a:pt x="3285" y="4130"/>
                  </a:lnTo>
                  <a:close/>
                  <a:moveTo>
                    <a:pt x="3137" y="4267"/>
                  </a:moveTo>
                  <a:cubicBezTo>
                    <a:pt x="3109" y="4286"/>
                    <a:pt x="3091" y="4312"/>
                    <a:pt x="3063" y="4332"/>
                  </a:cubicBezTo>
                  <a:lnTo>
                    <a:pt x="3100" y="4351"/>
                  </a:lnTo>
                  <a:cubicBezTo>
                    <a:pt x="3128" y="4332"/>
                    <a:pt x="3146" y="4306"/>
                    <a:pt x="3174" y="4286"/>
                  </a:cubicBezTo>
                  <a:lnTo>
                    <a:pt x="3137" y="4267"/>
                  </a:lnTo>
                  <a:close/>
                  <a:moveTo>
                    <a:pt x="2989" y="4403"/>
                  </a:moveTo>
                  <a:cubicBezTo>
                    <a:pt x="2970" y="4423"/>
                    <a:pt x="2943" y="4442"/>
                    <a:pt x="2924" y="4468"/>
                  </a:cubicBezTo>
                  <a:lnTo>
                    <a:pt x="2961" y="4487"/>
                  </a:lnTo>
                  <a:cubicBezTo>
                    <a:pt x="2980" y="4462"/>
                    <a:pt x="3008" y="4442"/>
                    <a:pt x="3035" y="4423"/>
                  </a:cubicBezTo>
                  <a:lnTo>
                    <a:pt x="2989" y="4403"/>
                  </a:lnTo>
                  <a:close/>
                  <a:moveTo>
                    <a:pt x="2850" y="4533"/>
                  </a:moveTo>
                  <a:lnTo>
                    <a:pt x="2786" y="4604"/>
                  </a:lnTo>
                  <a:lnTo>
                    <a:pt x="2823" y="4624"/>
                  </a:lnTo>
                  <a:lnTo>
                    <a:pt x="2887" y="4553"/>
                  </a:lnTo>
                  <a:lnTo>
                    <a:pt x="2850" y="4533"/>
                  </a:lnTo>
                  <a:close/>
                  <a:moveTo>
                    <a:pt x="2712" y="4676"/>
                  </a:moveTo>
                  <a:cubicBezTo>
                    <a:pt x="2693" y="4695"/>
                    <a:pt x="2665" y="4721"/>
                    <a:pt x="2647" y="4741"/>
                  </a:cubicBezTo>
                  <a:lnTo>
                    <a:pt x="2684" y="4760"/>
                  </a:lnTo>
                  <a:cubicBezTo>
                    <a:pt x="2712" y="4741"/>
                    <a:pt x="2730" y="4715"/>
                    <a:pt x="2758" y="4695"/>
                  </a:cubicBezTo>
                  <a:lnTo>
                    <a:pt x="2712" y="4676"/>
                  </a:lnTo>
                  <a:close/>
                  <a:moveTo>
                    <a:pt x="2582" y="4812"/>
                  </a:moveTo>
                  <a:cubicBezTo>
                    <a:pt x="2554" y="4832"/>
                    <a:pt x="2536" y="4858"/>
                    <a:pt x="2517" y="4884"/>
                  </a:cubicBezTo>
                  <a:lnTo>
                    <a:pt x="2554" y="4903"/>
                  </a:lnTo>
                  <a:cubicBezTo>
                    <a:pt x="2573" y="4877"/>
                    <a:pt x="2601" y="4851"/>
                    <a:pt x="2619" y="4832"/>
                  </a:cubicBezTo>
                  <a:lnTo>
                    <a:pt x="2582" y="4812"/>
                  </a:lnTo>
                  <a:close/>
                  <a:moveTo>
                    <a:pt x="2452" y="4955"/>
                  </a:moveTo>
                  <a:cubicBezTo>
                    <a:pt x="2425" y="4975"/>
                    <a:pt x="2406" y="5001"/>
                    <a:pt x="2387" y="5027"/>
                  </a:cubicBezTo>
                  <a:lnTo>
                    <a:pt x="2425" y="5040"/>
                  </a:lnTo>
                  <a:cubicBezTo>
                    <a:pt x="2443" y="5020"/>
                    <a:pt x="2471" y="4994"/>
                    <a:pt x="2489" y="4968"/>
                  </a:cubicBezTo>
                  <a:lnTo>
                    <a:pt x="2452" y="4955"/>
                  </a:lnTo>
                  <a:close/>
                  <a:moveTo>
                    <a:pt x="2323" y="5092"/>
                  </a:moveTo>
                  <a:cubicBezTo>
                    <a:pt x="2304" y="5117"/>
                    <a:pt x="2276" y="5144"/>
                    <a:pt x="2258" y="5163"/>
                  </a:cubicBezTo>
                  <a:lnTo>
                    <a:pt x="2295" y="5182"/>
                  </a:lnTo>
                  <a:cubicBezTo>
                    <a:pt x="2323" y="5156"/>
                    <a:pt x="2341" y="5137"/>
                    <a:pt x="2360" y="5111"/>
                  </a:cubicBezTo>
                  <a:lnTo>
                    <a:pt x="2323" y="5092"/>
                  </a:lnTo>
                  <a:close/>
                  <a:moveTo>
                    <a:pt x="2193" y="5241"/>
                  </a:moveTo>
                  <a:cubicBezTo>
                    <a:pt x="2175" y="5260"/>
                    <a:pt x="2156" y="5286"/>
                    <a:pt x="2138" y="5312"/>
                  </a:cubicBezTo>
                  <a:lnTo>
                    <a:pt x="2175" y="5325"/>
                  </a:lnTo>
                  <a:cubicBezTo>
                    <a:pt x="2193" y="5306"/>
                    <a:pt x="2212" y="5280"/>
                    <a:pt x="2240" y="5254"/>
                  </a:cubicBezTo>
                  <a:lnTo>
                    <a:pt x="2193" y="5241"/>
                  </a:lnTo>
                  <a:close/>
                  <a:moveTo>
                    <a:pt x="2073" y="5384"/>
                  </a:moveTo>
                  <a:cubicBezTo>
                    <a:pt x="2054" y="5403"/>
                    <a:pt x="2036" y="5429"/>
                    <a:pt x="2017" y="5455"/>
                  </a:cubicBezTo>
                  <a:lnTo>
                    <a:pt x="2054" y="5468"/>
                  </a:lnTo>
                  <a:cubicBezTo>
                    <a:pt x="2073" y="5449"/>
                    <a:pt x="2091" y="5423"/>
                    <a:pt x="2119" y="5397"/>
                  </a:cubicBezTo>
                  <a:lnTo>
                    <a:pt x="2073" y="5384"/>
                  </a:lnTo>
                  <a:close/>
                  <a:moveTo>
                    <a:pt x="1953" y="5527"/>
                  </a:moveTo>
                  <a:cubicBezTo>
                    <a:pt x="1934" y="5553"/>
                    <a:pt x="1916" y="5579"/>
                    <a:pt x="1897" y="5605"/>
                  </a:cubicBezTo>
                  <a:lnTo>
                    <a:pt x="1943" y="5618"/>
                  </a:lnTo>
                  <a:cubicBezTo>
                    <a:pt x="1962" y="5592"/>
                    <a:pt x="1980" y="5566"/>
                    <a:pt x="1999" y="5546"/>
                  </a:cubicBezTo>
                  <a:lnTo>
                    <a:pt x="1953" y="5527"/>
                  </a:lnTo>
                  <a:close/>
                  <a:moveTo>
                    <a:pt x="1842" y="5676"/>
                  </a:moveTo>
                  <a:cubicBezTo>
                    <a:pt x="1823" y="5702"/>
                    <a:pt x="1805" y="5728"/>
                    <a:pt x="1786" y="5747"/>
                  </a:cubicBezTo>
                  <a:lnTo>
                    <a:pt x="1823" y="5767"/>
                  </a:lnTo>
                  <a:cubicBezTo>
                    <a:pt x="1842" y="5741"/>
                    <a:pt x="1860" y="5715"/>
                    <a:pt x="1878" y="5689"/>
                  </a:cubicBezTo>
                  <a:lnTo>
                    <a:pt x="1842" y="5676"/>
                  </a:lnTo>
                  <a:close/>
                  <a:moveTo>
                    <a:pt x="1731" y="5825"/>
                  </a:moveTo>
                  <a:cubicBezTo>
                    <a:pt x="1712" y="5851"/>
                    <a:pt x="1693" y="5877"/>
                    <a:pt x="1675" y="5897"/>
                  </a:cubicBezTo>
                  <a:lnTo>
                    <a:pt x="1712" y="5916"/>
                  </a:lnTo>
                  <a:cubicBezTo>
                    <a:pt x="1731" y="5890"/>
                    <a:pt x="1749" y="5864"/>
                    <a:pt x="1767" y="5838"/>
                  </a:cubicBezTo>
                  <a:lnTo>
                    <a:pt x="1731" y="5825"/>
                  </a:lnTo>
                  <a:close/>
                  <a:moveTo>
                    <a:pt x="1620" y="5975"/>
                  </a:moveTo>
                  <a:cubicBezTo>
                    <a:pt x="1601" y="6001"/>
                    <a:pt x="1582" y="6027"/>
                    <a:pt x="1564" y="6053"/>
                  </a:cubicBezTo>
                  <a:lnTo>
                    <a:pt x="1610" y="6066"/>
                  </a:lnTo>
                  <a:cubicBezTo>
                    <a:pt x="1629" y="6040"/>
                    <a:pt x="1638" y="6014"/>
                    <a:pt x="1656" y="5988"/>
                  </a:cubicBezTo>
                  <a:lnTo>
                    <a:pt x="1620" y="5975"/>
                  </a:lnTo>
                  <a:close/>
                  <a:moveTo>
                    <a:pt x="1508" y="6124"/>
                  </a:moveTo>
                  <a:cubicBezTo>
                    <a:pt x="1499" y="6150"/>
                    <a:pt x="1481" y="6176"/>
                    <a:pt x="1462" y="6202"/>
                  </a:cubicBezTo>
                  <a:lnTo>
                    <a:pt x="1508" y="6215"/>
                  </a:lnTo>
                  <a:cubicBezTo>
                    <a:pt x="1518" y="6189"/>
                    <a:pt x="1536" y="6163"/>
                    <a:pt x="1555" y="6144"/>
                  </a:cubicBezTo>
                  <a:lnTo>
                    <a:pt x="1508" y="6124"/>
                  </a:lnTo>
                  <a:close/>
                  <a:moveTo>
                    <a:pt x="1406" y="6280"/>
                  </a:moveTo>
                  <a:cubicBezTo>
                    <a:pt x="1397" y="6306"/>
                    <a:pt x="1379" y="6332"/>
                    <a:pt x="1360" y="6358"/>
                  </a:cubicBezTo>
                  <a:lnTo>
                    <a:pt x="1406" y="6371"/>
                  </a:lnTo>
                  <a:cubicBezTo>
                    <a:pt x="1416" y="6345"/>
                    <a:pt x="1434" y="6319"/>
                    <a:pt x="1453" y="6293"/>
                  </a:cubicBezTo>
                  <a:lnTo>
                    <a:pt x="1406" y="6280"/>
                  </a:lnTo>
                  <a:close/>
                  <a:moveTo>
                    <a:pt x="1314" y="6436"/>
                  </a:moveTo>
                  <a:cubicBezTo>
                    <a:pt x="1295" y="6455"/>
                    <a:pt x="1277" y="6481"/>
                    <a:pt x="1268" y="6507"/>
                  </a:cubicBezTo>
                  <a:lnTo>
                    <a:pt x="1305" y="6520"/>
                  </a:lnTo>
                  <a:cubicBezTo>
                    <a:pt x="1323" y="6494"/>
                    <a:pt x="1342" y="6468"/>
                    <a:pt x="1351" y="6442"/>
                  </a:cubicBezTo>
                  <a:lnTo>
                    <a:pt x="1314" y="6436"/>
                  </a:lnTo>
                  <a:close/>
                  <a:moveTo>
                    <a:pt x="1212" y="6585"/>
                  </a:moveTo>
                  <a:cubicBezTo>
                    <a:pt x="1203" y="6611"/>
                    <a:pt x="1184" y="6637"/>
                    <a:pt x="1166" y="6663"/>
                  </a:cubicBezTo>
                  <a:lnTo>
                    <a:pt x="1212" y="6676"/>
                  </a:lnTo>
                  <a:cubicBezTo>
                    <a:pt x="1231" y="6650"/>
                    <a:pt x="1249" y="6624"/>
                    <a:pt x="1259" y="6598"/>
                  </a:cubicBezTo>
                  <a:lnTo>
                    <a:pt x="1212" y="6585"/>
                  </a:lnTo>
                  <a:close/>
                  <a:moveTo>
                    <a:pt x="1129" y="6741"/>
                  </a:moveTo>
                  <a:lnTo>
                    <a:pt x="1083" y="6819"/>
                  </a:lnTo>
                  <a:lnTo>
                    <a:pt x="1129" y="6832"/>
                  </a:lnTo>
                  <a:cubicBezTo>
                    <a:pt x="1138" y="6806"/>
                    <a:pt x="1157" y="6780"/>
                    <a:pt x="1166" y="6754"/>
                  </a:cubicBezTo>
                  <a:lnTo>
                    <a:pt x="1129" y="6741"/>
                  </a:lnTo>
                  <a:close/>
                  <a:moveTo>
                    <a:pt x="1037" y="6897"/>
                  </a:moveTo>
                  <a:cubicBezTo>
                    <a:pt x="1018" y="6923"/>
                    <a:pt x="1009" y="6949"/>
                    <a:pt x="990" y="6975"/>
                  </a:cubicBezTo>
                  <a:lnTo>
                    <a:pt x="1037" y="6988"/>
                  </a:lnTo>
                  <a:cubicBezTo>
                    <a:pt x="1055" y="6962"/>
                    <a:pt x="1064" y="6936"/>
                    <a:pt x="1083" y="6910"/>
                  </a:cubicBezTo>
                  <a:lnTo>
                    <a:pt x="1037" y="6897"/>
                  </a:lnTo>
                  <a:close/>
                  <a:moveTo>
                    <a:pt x="953" y="7059"/>
                  </a:moveTo>
                  <a:cubicBezTo>
                    <a:pt x="935" y="7085"/>
                    <a:pt x="925" y="7111"/>
                    <a:pt x="907" y="7137"/>
                  </a:cubicBezTo>
                  <a:lnTo>
                    <a:pt x="953" y="7150"/>
                  </a:lnTo>
                  <a:cubicBezTo>
                    <a:pt x="972" y="7124"/>
                    <a:pt x="981" y="7092"/>
                    <a:pt x="999" y="7066"/>
                  </a:cubicBezTo>
                  <a:lnTo>
                    <a:pt x="953" y="7059"/>
                  </a:lnTo>
                  <a:close/>
                  <a:moveTo>
                    <a:pt x="870" y="7215"/>
                  </a:moveTo>
                  <a:cubicBezTo>
                    <a:pt x="861" y="7241"/>
                    <a:pt x="842" y="7267"/>
                    <a:pt x="833" y="7293"/>
                  </a:cubicBezTo>
                  <a:lnTo>
                    <a:pt x="879" y="7306"/>
                  </a:lnTo>
                  <a:cubicBezTo>
                    <a:pt x="888" y="7280"/>
                    <a:pt x="898" y="7254"/>
                    <a:pt x="916" y="7228"/>
                  </a:cubicBezTo>
                  <a:lnTo>
                    <a:pt x="870" y="7215"/>
                  </a:lnTo>
                  <a:close/>
                  <a:moveTo>
                    <a:pt x="796" y="7378"/>
                  </a:moveTo>
                  <a:cubicBezTo>
                    <a:pt x="777" y="7404"/>
                    <a:pt x="768" y="7429"/>
                    <a:pt x="759" y="7455"/>
                  </a:cubicBezTo>
                  <a:lnTo>
                    <a:pt x="805" y="7462"/>
                  </a:lnTo>
                  <a:cubicBezTo>
                    <a:pt x="814" y="7436"/>
                    <a:pt x="823" y="7410"/>
                    <a:pt x="842" y="7384"/>
                  </a:cubicBezTo>
                  <a:lnTo>
                    <a:pt x="796" y="7378"/>
                  </a:lnTo>
                  <a:close/>
                  <a:moveTo>
                    <a:pt x="712" y="7533"/>
                  </a:moveTo>
                  <a:cubicBezTo>
                    <a:pt x="703" y="7559"/>
                    <a:pt x="694" y="7585"/>
                    <a:pt x="685" y="7618"/>
                  </a:cubicBezTo>
                  <a:lnTo>
                    <a:pt x="731" y="7624"/>
                  </a:lnTo>
                  <a:cubicBezTo>
                    <a:pt x="740" y="7598"/>
                    <a:pt x="750" y="7572"/>
                    <a:pt x="768" y="7546"/>
                  </a:cubicBezTo>
                  <a:lnTo>
                    <a:pt x="712" y="7533"/>
                  </a:lnTo>
                  <a:close/>
                  <a:moveTo>
                    <a:pt x="648" y="7696"/>
                  </a:moveTo>
                  <a:cubicBezTo>
                    <a:pt x="639" y="7722"/>
                    <a:pt x="629" y="7748"/>
                    <a:pt x="611" y="7774"/>
                  </a:cubicBezTo>
                  <a:lnTo>
                    <a:pt x="657" y="7787"/>
                  </a:lnTo>
                  <a:cubicBezTo>
                    <a:pt x="666" y="7761"/>
                    <a:pt x="685" y="7735"/>
                    <a:pt x="694" y="7702"/>
                  </a:cubicBezTo>
                  <a:lnTo>
                    <a:pt x="648" y="7696"/>
                  </a:lnTo>
                  <a:close/>
                  <a:moveTo>
                    <a:pt x="583" y="7858"/>
                  </a:moveTo>
                  <a:cubicBezTo>
                    <a:pt x="564" y="7884"/>
                    <a:pt x="555" y="7910"/>
                    <a:pt x="546" y="7936"/>
                  </a:cubicBezTo>
                  <a:lnTo>
                    <a:pt x="592" y="7949"/>
                  </a:lnTo>
                  <a:cubicBezTo>
                    <a:pt x="601" y="7917"/>
                    <a:pt x="620" y="7891"/>
                    <a:pt x="629" y="7865"/>
                  </a:cubicBezTo>
                  <a:lnTo>
                    <a:pt x="583" y="7858"/>
                  </a:lnTo>
                  <a:close/>
                  <a:moveTo>
                    <a:pt x="518" y="8020"/>
                  </a:moveTo>
                  <a:cubicBezTo>
                    <a:pt x="509" y="8046"/>
                    <a:pt x="500" y="8072"/>
                    <a:pt x="490" y="8098"/>
                  </a:cubicBezTo>
                  <a:lnTo>
                    <a:pt x="537" y="8111"/>
                  </a:lnTo>
                  <a:cubicBezTo>
                    <a:pt x="546" y="8079"/>
                    <a:pt x="555" y="8053"/>
                    <a:pt x="564" y="8027"/>
                  </a:cubicBezTo>
                  <a:lnTo>
                    <a:pt x="518" y="8020"/>
                  </a:lnTo>
                  <a:close/>
                  <a:moveTo>
                    <a:pt x="453" y="8183"/>
                  </a:moveTo>
                  <a:cubicBezTo>
                    <a:pt x="444" y="8209"/>
                    <a:pt x="435" y="8235"/>
                    <a:pt x="425" y="8261"/>
                  </a:cubicBezTo>
                  <a:lnTo>
                    <a:pt x="472" y="8274"/>
                  </a:lnTo>
                  <a:cubicBezTo>
                    <a:pt x="481" y="8241"/>
                    <a:pt x="490" y="8215"/>
                    <a:pt x="500" y="8189"/>
                  </a:cubicBezTo>
                  <a:lnTo>
                    <a:pt x="453" y="8183"/>
                  </a:lnTo>
                  <a:close/>
                  <a:moveTo>
                    <a:pt x="398" y="8345"/>
                  </a:moveTo>
                  <a:cubicBezTo>
                    <a:pt x="389" y="8371"/>
                    <a:pt x="389" y="8397"/>
                    <a:pt x="379" y="8430"/>
                  </a:cubicBezTo>
                  <a:lnTo>
                    <a:pt x="425" y="8436"/>
                  </a:lnTo>
                  <a:cubicBezTo>
                    <a:pt x="435" y="8410"/>
                    <a:pt x="435" y="8378"/>
                    <a:pt x="444" y="8352"/>
                  </a:cubicBezTo>
                  <a:lnTo>
                    <a:pt x="398" y="8345"/>
                  </a:lnTo>
                  <a:close/>
                  <a:moveTo>
                    <a:pt x="352" y="8507"/>
                  </a:moveTo>
                  <a:cubicBezTo>
                    <a:pt x="342" y="8533"/>
                    <a:pt x="333" y="8566"/>
                    <a:pt x="324" y="8592"/>
                  </a:cubicBezTo>
                  <a:lnTo>
                    <a:pt x="370" y="8598"/>
                  </a:lnTo>
                  <a:cubicBezTo>
                    <a:pt x="379" y="8572"/>
                    <a:pt x="389" y="8546"/>
                    <a:pt x="398" y="8514"/>
                  </a:cubicBezTo>
                  <a:lnTo>
                    <a:pt x="352" y="8507"/>
                  </a:lnTo>
                  <a:close/>
                  <a:moveTo>
                    <a:pt x="296" y="8670"/>
                  </a:moveTo>
                  <a:cubicBezTo>
                    <a:pt x="296" y="8702"/>
                    <a:pt x="287" y="8728"/>
                    <a:pt x="278" y="8754"/>
                  </a:cubicBezTo>
                  <a:lnTo>
                    <a:pt x="324" y="8761"/>
                  </a:lnTo>
                  <a:cubicBezTo>
                    <a:pt x="333" y="8735"/>
                    <a:pt x="342" y="8709"/>
                    <a:pt x="352" y="8683"/>
                  </a:cubicBezTo>
                  <a:lnTo>
                    <a:pt x="296" y="8670"/>
                  </a:lnTo>
                  <a:close/>
                  <a:moveTo>
                    <a:pt x="259" y="8839"/>
                  </a:moveTo>
                  <a:lnTo>
                    <a:pt x="231" y="8923"/>
                  </a:lnTo>
                  <a:lnTo>
                    <a:pt x="278" y="8930"/>
                  </a:lnTo>
                  <a:lnTo>
                    <a:pt x="305" y="8845"/>
                  </a:lnTo>
                  <a:lnTo>
                    <a:pt x="259" y="8839"/>
                  </a:lnTo>
                  <a:close/>
                  <a:moveTo>
                    <a:pt x="213" y="9008"/>
                  </a:moveTo>
                  <a:cubicBezTo>
                    <a:pt x="203" y="9034"/>
                    <a:pt x="203" y="9059"/>
                    <a:pt x="194" y="9086"/>
                  </a:cubicBezTo>
                  <a:lnTo>
                    <a:pt x="241" y="9092"/>
                  </a:lnTo>
                  <a:cubicBezTo>
                    <a:pt x="250" y="9066"/>
                    <a:pt x="250" y="9040"/>
                    <a:pt x="259" y="9008"/>
                  </a:cubicBezTo>
                  <a:close/>
                  <a:moveTo>
                    <a:pt x="176" y="9170"/>
                  </a:moveTo>
                  <a:lnTo>
                    <a:pt x="157" y="9254"/>
                  </a:lnTo>
                  <a:lnTo>
                    <a:pt x="203" y="9261"/>
                  </a:lnTo>
                  <a:lnTo>
                    <a:pt x="222" y="9176"/>
                  </a:lnTo>
                  <a:lnTo>
                    <a:pt x="176" y="9170"/>
                  </a:lnTo>
                  <a:close/>
                  <a:moveTo>
                    <a:pt x="139" y="9339"/>
                  </a:moveTo>
                  <a:cubicBezTo>
                    <a:pt x="139" y="9365"/>
                    <a:pt x="129" y="9391"/>
                    <a:pt x="129" y="9423"/>
                  </a:cubicBezTo>
                  <a:lnTo>
                    <a:pt x="176" y="9423"/>
                  </a:lnTo>
                  <a:cubicBezTo>
                    <a:pt x="176" y="9397"/>
                    <a:pt x="185" y="9371"/>
                    <a:pt x="185" y="9339"/>
                  </a:cubicBezTo>
                  <a:close/>
                  <a:moveTo>
                    <a:pt x="111" y="9501"/>
                  </a:moveTo>
                  <a:cubicBezTo>
                    <a:pt x="111" y="9527"/>
                    <a:pt x="102" y="9560"/>
                    <a:pt x="102" y="9585"/>
                  </a:cubicBezTo>
                  <a:lnTo>
                    <a:pt x="148" y="9592"/>
                  </a:lnTo>
                  <a:lnTo>
                    <a:pt x="157" y="9508"/>
                  </a:lnTo>
                  <a:lnTo>
                    <a:pt x="111" y="9501"/>
                  </a:lnTo>
                  <a:close/>
                  <a:moveTo>
                    <a:pt x="83" y="9670"/>
                  </a:moveTo>
                  <a:cubicBezTo>
                    <a:pt x="83" y="9696"/>
                    <a:pt x="74" y="9728"/>
                    <a:pt x="74" y="9754"/>
                  </a:cubicBezTo>
                  <a:lnTo>
                    <a:pt x="120" y="9754"/>
                  </a:lnTo>
                  <a:cubicBezTo>
                    <a:pt x="120" y="9728"/>
                    <a:pt x="129" y="9702"/>
                    <a:pt x="129" y="9677"/>
                  </a:cubicBezTo>
                  <a:lnTo>
                    <a:pt x="83" y="9670"/>
                  </a:lnTo>
                  <a:close/>
                  <a:moveTo>
                    <a:pt x="65" y="9839"/>
                  </a:moveTo>
                  <a:cubicBezTo>
                    <a:pt x="56" y="9865"/>
                    <a:pt x="56" y="9897"/>
                    <a:pt x="56" y="9923"/>
                  </a:cubicBezTo>
                  <a:lnTo>
                    <a:pt x="102" y="9923"/>
                  </a:lnTo>
                  <a:cubicBezTo>
                    <a:pt x="102" y="9897"/>
                    <a:pt x="102" y="9871"/>
                    <a:pt x="111" y="9839"/>
                  </a:cubicBezTo>
                  <a:close/>
                  <a:moveTo>
                    <a:pt x="46" y="10008"/>
                  </a:moveTo>
                  <a:cubicBezTo>
                    <a:pt x="37" y="10034"/>
                    <a:pt x="37" y="10060"/>
                    <a:pt x="37" y="10086"/>
                  </a:cubicBezTo>
                  <a:lnTo>
                    <a:pt x="83" y="10092"/>
                  </a:lnTo>
                  <a:cubicBezTo>
                    <a:pt x="83" y="10066"/>
                    <a:pt x="83" y="10034"/>
                    <a:pt x="92" y="10008"/>
                  </a:cubicBezTo>
                  <a:close/>
                  <a:moveTo>
                    <a:pt x="28" y="10170"/>
                  </a:moveTo>
                  <a:cubicBezTo>
                    <a:pt x="18" y="10203"/>
                    <a:pt x="18" y="10229"/>
                    <a:pt x="18" y="10254"/>
                  </a:cubicBezTo>
                  <a:lnTo>
                    <a:pt x="65" y="10261"/>
                  </a:lnTo>
                  <a:cubicBezTo>
                    <a:pt x="65" y="10229"/>
                    <a:pt x="74" y="10203"/>
                    <a:pt x="74" y="10176"/>
                  </a:cubicBezTo>
                  <a:lnTo>
                    <a:pt x="28" y="10170"/>
                  </a:lnTo>
                  <a:close/>
                  <a:moveTo>
                    <a:pt x="18" y="10339"/>
                  </a:moveTo>
                  <a:cubicBezTo>
                    <a:pt x="9" y="10371"/>
                    <a:pt x="9" y="10397"/>
                    <a:pt x="9" y="10423"/>
                  </a:cubicBezTo>
                  <a:lnTo>
                    <a:pt x="56" y="10423"/>
                  </a:lnTo>
                  <a:cubicBezTo>
                    <a:pt x="56" y="10397"/>
                    <a:pt x="65" y="10371"/>
                    <a:pt x="65" y="10339"/>
                  </a:cubicBezTo>
                  <a:close/>
                  <a:moveTo>
                    <a:pt x="9" y="10508"/>
                  </a:moveTo>
                  <a:cubicBezTo>
                    <a:pt x="9" y="10534"/>
                    <a:pt x="9" y="10566"/>
                    <a:pt x="0" y="10592"/>
                  </a:cubicBezTo>
                  <a:lnTo>
                    <a:pt x="56" y="10592"/>
                  </a:lnTo>
                  <a:cubicBezTo>
                    <a:pt x="56" y="10566"/>
                    <a:pt x="56" y="10534"/>
                    <a:pt x="56" y="10508"/>
                  </a:cubicBezTo>
                  <a:close/>
                  <a:moveTo>
                    <a:pt x="0" y="10677"/>
                  </a:moveTo>
                  <a:cubicBezTo>
                    <a:pt x="0" y="10702"/>
                    <a:pt x="0" y="10735"/>
                    <a:pt x="0" y="10761"/>
                  </a:cubicBezTo>
                  <a:lnTo>
                    <a:pt x="46" y="10761"/>
                  </a:lnTo>
                  <a:cubicBezTo>
                    <a:pt x="46" y="10735"/>
                    <a:pt x="46" y="10702"/>
                    <a:pt x="46" y="10677"/>
                  </a:cubicBezTo>
                  <a:close/>
                  <a:moveTo>
                    <a:pt x="0" y="10845"/>
                  </a:moveTo>
                  <a:cubicBezTo>
                    <a:pt x="0" y="10871"/>
                    <a:pt x="0" y="10898"/>
                    <a:pt x="0" y="10930"/>
                  </a:cubicBezTo>
                  <a:lnTo>
                    <a:pt x="46" y="10930"/>
                  </a:lnTo>
                  <a:cubicBezTo>
                    <a:pt x="46" y="10898"/>
                    <a:pt x="46" y="10871"/>
                    <a:pt x="46" y="10845"/>
                  </a:cubicBezTo>
                  <a:close/>
                  <a:moveTo>
                    <a:pt x="46" y="11008"/>
                  </a:moveTo>
                  <a:lnTo>
                    <a:pt x="0" y="11014"/>
                  </a:lnTo>
                  <a:cubicBezTo>
                    <a:pt x="0" y="11040"/>
                    <a:pt x="0" y="11066"/>
                    <a:pt x="9" y="11092"/>
                  </a:cubicBezTo>
                  <a:lnTo>
                    <a:pt x="56" y="11092"/>
                  </a:lnTo>
                  <a:cubicBezTo>
                    <a:pt x="56" y="11066"/>
                    <a:pt x="56" y="11040"/>
                    <a:pt x="46" y="11008"/>
                  </a:cubicBezTo>
                  <a:close/>
                  <a:moveTo>
                    <a:pt x="9" y="11177"/>
                  </a:moveTo>
                  <a:cubicBezTo>
                    <a:pt x="9" y="11209"/>
                    <a:pt x="9" y="11235"/>
                    <a:pt x="18" y="11261"/>
                  </a:cubicBezTo>
                  <a:lnTo>
                    <a:pt x="65" y="11261"/>
                  </a:lnTo>
                  <a:cubicBezTo>
                    <a:pt x="65" y="11235"/>
                    <a:pt x="56" y="11203"/>
                    <a:pt x="56" y="11177"/>
                  </a:cubicBezTo>
                  <a:close/>
                  <a:moveTo>
                    <a:pt x="18" y="11346"/>
                  </a:moveTo>
                  <a:cubicBezTo>
                    <a:pt x="18" y="11371"/>
                    <a:pt x="28" y="11404"/>
                    <a:pt x="28" y="11430"/>
                  </a:cubicBezTo>
                  <a:lnTo>
                    <a:pt x="74" y="11430"/>
                  </a:lnTo>
                  <a:cubicBezTo>
                    <a:pt x="74" y="11404"/>
                    <a:pt x="65" y="11371"/>
                    <a:pt x="65" y="11346"/>
                  </a:cubicBezTo>
                  <a:close/>
                  <a:moveTo>
                    <a:pt x="37" y="11514"/>
                  </a:moveTo>
                  <a:cubicBezTo>
                    <a:pt x="37" y="11540"/>
                    <a:pt x="37" y="11573"/>
                    <a:pt x="37" y="11599"/>
                  </a:cubicBezTo>
                  <a:lnTo>
                    <a:pt x="92" y="11592"/>
                  </a:lnTo>
                  <a:cubicBezTo>
                    <a:pt x="83" y="11566"/>
                    <a:pt x="83" y="11540"/>
                    <a:pt x="83" y="11514"/>
                  </a:cubicBezTo>
                  <a:close/>
                  <a:moveTo>
                    <a:pt x="102" y="11677"/>
                  </a:moveTo>
                  <a:lnTo>
                    <a:pt x="46" y="11683"/>
                  </a:lnTo>
                  <a:cubicBezTo>
                    <a:pt x="56" y="11709"/>
                    <a:pt x="56" y="11735"/>
                    <a:pt x="65" y="11768"/>
                  </a:cubicBezTo>
                  <a:lnTo>
                    <a:pt x="111" y="11761"/>
                  </a:lnTo>
                  <a:cubicBezTo>
                    <a:pt x="102" y="11735"/>
                    <a:pt x="102" y="11709"/>
                    <a:pt x="102" y="11677"/>
                  </a:cubicBezTo>
                  <a:close/>
                  <a:moveTo>
                    <a:pt x="74" y="11846"/>
                  </a:moveTo>
                  <a:cubicBezTo>
                    <a:pt x="74" y="11878"/>
                    <a:pt x="83" y="11904"/>
                    <a:pt x="83" y="11930"/>
                  </a:cubicBezTo>
                  <a:lnTo>
                    <a:pt x="129" y="11930"/>
                  </a:lnTo>
                  <a:cubicBezTo>
                    <a:pt x="129" y="11898"/>
                    <a:pt x="120" y="11872"/>
                    <a:pt x="120" y="11846"/>
                  </a:cubicBezTo>
                  <a:close/>
                  <a:moveTo>
                    <a:pt x="92" y="12015"/>
                  </a:moveTo>
                  <a:cubicBezTo>
                    <a:pt x="102" y="12040"/>
                    <a:pt x="102" y="12073"/>
                    <a:pt x="111" y="12099"/>
                  </a:cubicBezTo>
                  <a:lnTo>
                    <a:pt x="157" y="12092"/>
                  </a:lnTo>
                  <a:lnTo>
                    <a:pt x="148" y="12015"/>
                  </a:lnTo>
                  <a:close/>
                  <a:moveTo>
                    <a:pt x="176" y="12177"/>
                  </a:moveTo>
                  <a:lnTo>
                    <a:pt x="129" y="12183"/>
                  </a:lnTo>
                  <a:cubicBezTo>
                    <a:pt x="129" y="12209"/>
                    <a:pt x="139" y="12235"/>
                    <a:pt x="139" y="12268"/>
                  </a:cubicBezTo>
                  <a:lnTo>
                    <a:pt x="185" y="12261"/>
                  </a:lnTo>
                  <a:cubicBezTo>
                    <a:pt x="185" y="12235"/>
                    <a:pt x="176" y="12203"/>
                    <a:pt x="176" y="12177"/>
                  </a:cubicBezTo>
                  <a:close/>
                  <a:moveTo>
                    <a:pt x="157" y="12346"/>
                  </a:moveTo>
                  <a:lnTo>
                    <a:pt x="176" y="12430"/>
                  </a:lnTo>
                  <a:lnTo>
                    <a:pt x="222" y="12424"/>
                  </a:lnTo>
                  <a:lnTo>
                    <a:pt x="203" y="12346"/>
                  </a:lnTo>
                  <a:close/>
                  <a:moveTo>
                    <a:pt x="241" y="12508"/>
                  </a:moveTo>
                  <a:lnTo>
                    <a:pt x="194" y="12514"/>
                  </a:lnTo>
                  <a:cubicBezTo>
                    <a:pt x="203" y="12541"/>
                    <a:pt x="203" y="12566"/>
                    <a:pt x="213" y="12599"/>
                  </a:cubicBezTo>
                  <a:lnTo>
                    <a:pt x="259" y="12592"/>
                  </a:lnTo>
                  <a:cubicBezTo>
                    <a:pt x="250" y="12566"/>
                    <a:pt x="250" y="12534"/>
                    <a:pt x="241" y="12508"/>
                  </a:cubicBezTo>
                  <a:close/>
                  <a:moveTo>
                    <a:pt x="278" y="12670"/>
                  </a:moveTo>
                  <a:lnTo>
                    <a:pt x="231" y="12677"/>
                  </a:lnTo>
                  <a:lnTo>
                    <a:pt x="250" y="12761"/>
                  </a:lnTo>
                  <a:lnTo>
                    <a:pt x="296" y="12755"/>
                  </a:lnTo>
                  <a:cubicBezTo>
                    <a:pt x="296" y="12729"/>
                    <a:pt x="287" y="12703"/>
                    <a:pt x="278" y="12670"/>
                  </a:cubicBezTo>
                  <a:close/>
                  <a:moveTo>
                    <a:pt x="324" y="12839"/>
                  </a:moveTo>
                  <a:lnTo>
                    <a:pt x="278" y="12846"/>
                  </a:lnTo>
                  <a:cubicBezTo>
                    <a:pt x="287" y="12872"/>
                    <a:pt x="287" y="12898"/>
                    <a:pt x="296" y="12924"/>
                  </a:cubicBezTo>
                  <a:lnTo>
                    <a:pt x="342" y="12917"/>
                  </a:lnTo>
                  <a:cubicBezTo>
                    <a:pt x="333" y="12891"/>
                    <a:pt x="333" y="12865"/>
                    <a:pt x="324" y="12839"/>
                  </a:cubicBezTo>
                  <a:close/>
                  <a:moveTo>
                    <a:pt x="370" y="13002"/>
                  </a:moveTo>
                  <a:lnTo>
                    <a:pt x="324" y="13008"/>
                  </a:lnTo>
                  <a:cubicBezTo>
                    <a:pt x="333" y="13034"/>
                    <a:pt x="342" y="13060"/>
                    <a:pt x="352" y="13093"/>
                  </a:cubicBezTo>
                  <a:lnTo>
                    <a:pt x="398" y="13079"/>
                  </a:lnTo>
                  <a:cubicBezTo>
                    <a:pt x="389" y="13054"/>
                    <a:pt x="379" y="13028"/>
                    <a:pt x="370" y="13002"/>
                  </a:cubicBezTo>
                  <a:close/>
                  <a:moveTo>
                    <a:pt x="416" y="13164"/>
                  </a:moveTo>
                  <a:lnTo>
                    <a:pt x="370" y="13170"/>
                  </a:lnTo>
                  <a:cubicBezTo>
                    <a:pt x="379" y="13196"/>
                    <a:pt x="389" y="13222"/>
                    <a:pt x="398" y="13255"/>
                  </a:cubicBezTo>
                  <a:lnTo>
                    <a:pt x="444" y="13248"/>
                  </a:lnTo>
                  <a:cubicBezTo>
                    <a:pt x="435" y="13216"/>
                    <a:pt x="425" y="13190"/>
                    <a:pt x="416" y="13164"/>
                  </a:cubicBezTo>
                  <a:close/>
                  <a:moveTo>
                    <a:pt x="472" y="13326"/>
                  </a:moveTo>
                  <a:lnTo>
                    <a:pt x="425" y="13333"/>
                  </a:lnTo>
                  <a:cubicBezTo>
                    <a:pt x="435" y="13359"/>
                    <a:pt x="444" y="13391"/>
                    <a:pt x="453" y="13417"/>
                  </a:cubicBezTo>
                  <a:lnTo>
                    <a:pt x="500" y="13411"/>
                  </a:lnTo>
                  <a:cubicBezTo>
                    <a:pt x="490" y="13378"/>
                    <a:pt x="481" y="13352"/>
                    <a:pt x="472" y="13326"/>
                  </a:cubicBezTo>
                  <a:close/>
                  <a:moveTo>
                    <a:pt x="527" y="13489"/>
                  </a:moveTo>
                  <a:lnTo>
                    <a:pt x="481" y="13495"/>
                  </a:lnTo>
                  <a:cubicBezTo>
                    <a:pt x="490" y="13528"/>
                    <a:pt x="500" y="13554"/>
                    <a:pt x="518" y="13580"/>
                  </a:cubicBezTo>
                  <a:lnTo>
                    <a:pt x="564" y="13566"/>
                  </a:lnTo>
                  <a:cubicBezTo>
                    <a:pt x="546" y="13541"/>
                    <a:pt x="537" y="13515"/>
                    <a:pt x="527" y="13489"/>
                  </a:cubicBezTo>
                  <a:close/>
                  <a:moveTo>
                    <a:pt x="592" y="13651"/>
                  </a:moveTo>
                  <a:lnTo>
                    <a:pt x="546" y="13658"/>
                  </a:lnTo>
                  <a:cubicBezTo>
                    <a:pt x="555" y="13683"/>
                    <a:pt x="564" y="13709"/>
                    <a:pt x="574" y="13742"/>
                  </a:cubicBezTo>
                  <a:lnTo>
                    <a:pt x="620" y="13729"/>
                  </a:lnTo>
                  <a:lnTo>
                    <a:pt x="592" y="13651"/>
                  </a:lnTo>
                  <a:close/>
                  <a:moveTo>
                    <a:pt x="657" y="13813"/>
                  </a:moveTo>
                  <a:lnTo>
                    <a:pt x="611" y="13820"/>
                  </a:lnTo>
                  <a:cubicBezTo>
                    <a:pt x="620" y="13846"/>
                    <a:pt x="629" y="13872"/>
                    <a:pt x="639" y="13898"/>
                  </a:cubicBezTo>
                  <a:lnTo>
                    <a:pt x="685" y="13891"/>
                  </a:lnTo>
                  <a:cubicBezTo>
                    <a:pt x="675" y="13865"/>
                    <a:pt x="666" y="13839"/>
                    <a:pt x="657" y="13813"/>
                  </a:cubicBezTo>
                  <a:close/>
                  <a:moveTo>
                    <a:pt x="722" y="13969"/>
                  </a:moveTo>
                  <a:lnTo>
                    <a:pt x="675" y="13982"/>
                  </a:lnTo>
                  <a:cubicBezTo>
                    <a:pt x="685" y="14008"/>
                    <a:pt x="703" y="14034"/>
                    <a:pt x="712" y="14060"/>
                  </a:cubicBezTo>
                  <a:lnTo>
                    <a:pt x="759" y="14047"/>
                  </a:lnTo>
                  <a:cubicBezTo>
                    <a:pt x="750" y="14021"/>
                    <a:pt x="731" y="13995"/>
                    <a:pt x="722" y="13969"/>
                  </a:cubicBezTo>
                  <a:close/>
                  <a:moveTo>
                    <a:pt x="796" y="14132"/>
                  </a:moveTo>
                  <a:lnTo>
                    <a:pt x="750" y="14138"/>
                  </a:lnTo>
                  <a:cubicBezTo>
                    <a:pt x="759" y="14164"/>
                    <a:pt x="777" y="14190"/>
                    <a:pt x="787" y="14216"/>
                  </a:cubicBezTo>
                  <a:lnTo>
                    <a:pt x="833" y="14210"/>
                  </a:lnTo>
                  <a:cubicBezTo>
                    <a:pt x="823" y="14184"/>
                    <a:pt x="805" y="14157"/>
                    <a:pt x="796" y="14132"/>
                  </a:cubicBezTo>
                  <a:close/>
                  <a:moveTo>
                    <a:pt x="870" y="14287"/>
                  </a:moveTo>
                  <a:lnTo>
                    <a:pt x="823" y="14300"/>
                  </a:lnTo>
                  <a:cubicBezTo>
                    <a:pt x="842" y="14326"/>
                    <a:pt x="851" y="14352"/>
                    <a:pt x="861" y="14378"/>
                  </a:cubicBezTo>
                  <a:lnTo>
                    <a:pt x="907" y="14365"/>
                  </a:lnTo>
                  <a:cubicBezTo>
                    <a:pt x="898" y="14339"/>
                    <a:pt x="879" y="14313"/>
                    <a:pt x="870" y="14287"/>
                  </a:cubicBezTo>
                  <a:close/>
                  <a:moveTo>
                    <a:pt x="953" y="14443"/>
                  </a:moveTo>
                  <a:lnTo>
                    <a:pt x="907" y="14456"/>
                  </a:lnTo>
                  <a:cubicBezTo>
                    <a:pt x="916" y="14482"/>
                    <a:pt x="935" y="14508"/>
                    <a:pt x="944" y="14534"/>
                  </a:cubicBezTo>
                  <a:lnTo>
                    <a:pt x="990" y="14521"/>
                  </a:lnTo>
                  <a:cubicBezTo>
                    <a:pt x="972" y="14495"/>
                    <a:pt x="962" y="14469"/>
                    <a:pt x="953" y="14443"/>
                  </a:cubicBezTo>
                  <a:close/>
                  <a:moveTo>
                    <a:pt x="1027" y="14599"/>
                  </a:moveTo>
                  <a:lnTo>
                    <a:pt x="981" y="14612"/>
                  </a:lnTo>
                  <a:cubicBezTo>
                    <a:pt x="999" y="14638"/>
                    <a:pt x="1018" y="14664"/>
                    <a:pt x="1027" y="14690"/>
                  </a:cubicBezTo>
                  <a:lnTo>
                    <a:pt x="1073" y="14677"/>
                  </a:lnTo>
                  <a:cubicBezTo>
                    <a:pt x="1055" y="14651"/>
                    <a:pt x="1046" y="14625"/>
                    <a:pt x="1027" y="14599"/>
                  </a:cubicBezTo>
                  <a:close/>
                  <a:moveTo>
                    <a:pt x="1120" y="14755"/>
                  </a:moveTo>
                  <a:lnTo>
                    <a:pt x="1073" y="14768"/>
                  </a:lnTo>
                  <a:cubicBezTo>
                    <a:pt x="1083" y="14794"/>
                    <a:pt x="1101" y="14820"/>
                    <a:pt x="1120" y="14846"/>
                  </a:cubicBezTo>
                  <a:lnTo>
                    <a:pt x="1157" y="14833"/>
                  </a:lnTo>
                  <a:cubicBezTo>
                    <a:pt x="1148" y="14807"/>
                    <a:pt x="1129" y="14781"/>
                    <a:pt x="1120" y="14755"/>
                  </a:cubicBezTo>
                  <a:close/>
                  <a:moveTo>
                    <a:pt x="1203" y="14911"/>
                  </a:moveTo>
                  <a:lnTo>
                    <a:pt x="1157" y="14924"/>
                  </a:lnTo>
                  <a:cubicBezTo>
                    <a:pt x="1175" y="14950"/>
                    <a:pt x="1194" y="14976"/>
                    <a:pt x="1203" y="15002"/>
                  </a:cubicBezTo>
                  <a:lnTo>
                    <a:pt x="1249" y="14989"/>
                  </a:lnTo>
                  <a:cubicBezTo>
                    <a:pt x="1231" y="14963"/>
                    <a:pt x="1222" y="14937"/>
                    <a:pt x="1203" y="14911"/>
                  </a:cubicBezTo>
                  <a:close/>
                  <a:moveTo>
                    <a:pt x="1295" y="15067"/>
                  </a:moveTo>
                  <a:lnTo>
                    <a:pt x="1259" y="15080"/>
                  </a:lnTo>
                  <a:cubicBezTo>
                    <a:pt x="1268" y="15106"/>
                    <a:pt x="1286" y="15132"/>
                    <a:pt x="1305" y="15158"/>
                  </a:cubicBezTo>
                  <a:lnTo>
                    <a:pt x="1342" y="15145"/>
                  </a:lnTo>
                  <a:cubicBezTo>
                    <a:pt x="1333" y="15119"/>
                    <a:pt x="1314" y="15093"/>
                    <a:pt x="1295" y="15067"/>
                  </a:cubicBezTo>
                  <a:close/>
                  <a:moveTo>
                    <a:pt x="1397" y="15216"/>
                  </a:moveTo>
                  <a:lnTo>
                    <a:pt x="1351" y="15236"/>
                  </a:lnTo>
                  <a:cubicBezTo>
                    <a:pt x="1370" y="15262"/>
                    <a:pt x="1388" y="15288"/>
                    <a:pt x="1397" y="15307"/>
                  </a:cubicBezTo>
                  <a:lnTo>
                    <a:pt x="1444" y="15294"/>
                  </a:lnTo>
                  <a:cubicBezTo>
                    <a:pt x="1425" y="15268"/>
                    <a:pt x="1406" y="15242"/>
                    <a:pt x="1397" y="15216"/>
                  </a:cubicBezTo>
                  <a:close/>
                  <a:moveTo>
                    <a:pt x="1490" y="15372"/>
                  </a:moveTo>
                  <a:lnTo>
                    <a:pt x="1453" y="15385"/>
                  </a:lnTo>
                  <a:cubicBezTo>
                    <a:pt x="1462" y="15411"/>
                    <a:pt x="1481" y="15437"/>
                    <a:pt x="1499" y="15463"/>
                  </a:cubicBezTo>
                  <a:lnTo>
                    <a:pt x="1545" y="15450"/>
                  </a:lnTo>
                  <a:cubicBezTo>
                    <a:pt x="1527" y="15424"/>
                    <a:pt x="1508" y="15398"/>
                    <a:pt x="1490" y="15372"/>
                  </a:cubicBezTo>
                  <a:close/>
                  <a:moveTo>
                    <a:pt x="1601" y="15521"/>
                  </a:moveTo>
                  <a:lnTo>
                    <a:pt x="1555" y="15534"/>
                  </a:lnTo>
                  <a:cubicBezTo>
                    <a:pt x="1573" y="15560"/>
                    <a:pt x="1592" y="15586"/>
                    <a:pt x="1610" y="15612"/>
                  </a:cubicBezTo>
                  <a:lnTo>
                    <a:pt x="1647" y="15599"/>
                  </a:lnTo>
                  <a:cubicBezTo>
                    <a:pt x="1629" y="15573"/>
                    <a:pt x="1610" y="15547"/>
                    <a:pt x="1601" y="15521"/>
                  </a:cubicBezTo>
                  <a:close/>
                  <a:moveTo>
                    <a:pt x="1703" y="15671"/>
                  </a:moveTo>
                  <a:lnTo>
                    <a:pt x="1656" y="15690"/>
                  </a:lnTo>
                  <a:cubicBezTo>
                    <a:pt x="1675" y="15716"/>
                    <a:pt x="1693" y="15736"/>
                    <a:pt x="1712" y="15762"/>
                  </a:cubicBezTo>
                  <a:lnTo>
                    <a:pt x="1758" y="15749"/>
                  </a:lnTo>
                  <a:cubicBezTo>
                    <a:pt x="1740" y="15723"/>
                    <a:pt x="1721" y="15697"/>
                    <a:pt x="1703" y="15671"/>
                  </a:cubicBezTo>
                  <a:close/>
                  <a:moveTo>
                    <a:pt x="1814" y="15820"/>
                  </a:moveTo>
                  <a:lnTo>
                    <a:pt x="1767" y="15840"/>
                  </a:lnTo>
                  <a:cubicBezTo>
                    <a:pt x="1786" y="15859"/>
                    <a:pt x="1805" y="15885"/>
                    <a:pt x="1823" y="15911"/>
                  </a:cubicBezTo>
                  <a:lnTo>
                    <a:pt x="1869" y="15898"/>
                  </a:lnTo>
                  <a:cubicBezTo>
                    <a:pt x="1851" y="15872"/>
                    <a:pt x="1832" y="15846"/>
                    <a:pt x="1814" y="15820"/>
                  </a:cubicBezTo>
                  <a:close/>
                  <a:moveTo>
                    <a:pt x="1925" y="15969"/>
                  </a:moveTo>
                  <a:lnTo>
                    <a:pt x="1888" y="15982"/>
                  </a:lnTo>
                  <a:cubicBezTo>
                    <a:pt x="1906" y="16008"/>
                    <a:pt x="1925" y="16034"/>
                    <a:pt x="1943" y="16060"/>
                  </a:cubicBezTo>
                  <a:lnTo>
                    <a:pt x="1980" y="16041"/>
                  </a:lnTo>
                  <a:cubicBezTo>
                    <a:pt x="1962" y="16015"/>
                    <a:pt x="1943" y="15995"/>
                    <a:pt x="1925" y="15969"/>
                  </a:cubicBezTo>
                  <a:close/>
                  <a:moveTo>
                    <a:pt x="2045" y="16112"/>
                  </a:moveTo>
                  <a:lnTo>
                    <a:pt x="1999" y="16132"/>
                  </a:lnTo>
                  <a:lnTo>
                    <a:pt x="2054" y="16203"/>
                  </a:lnTo>
                  <a:lnTo>
                    <a:pt x="2101" y="16190"/>
                  </a:lnTo>
                  <a:cubicBezTo>
                    <a:pt x="2082" y="16164"/>
                    <a:pt x="2064" y="16138"/>
                    <a:pt x="2045" y="16112"/>
                  </a:cubicBezTo>
                  <a:close/>
                  <a:moveTo>
                    <a:pt x="2165" y="16262"/>
                  </a:moveTo>
                  <a:lnTo>
                    <a:pt x="2119" y="16275"/>
                  </a:lnTo>
                  <a:cubicBezTo>
                    <a:pt x="2138" y="16301"/>
                    <a:pt x="2165" y="16327"/>
                    <a:pt x="2184" y="16346"/>
                  </a:cubicBezTo>
                  <a:lnTo>
                    <a:pt x="2221" y="16333"/>
                  </a:lnTo>
                  <a:cubicBezTo>
                    <a:pt x="2203" y="16307"/>
                    <a:pt x="2184" y="16281"/>
                    <a:pt x="2165" y="16262"/>
                  </a:cubicBezTo>
                  <a:close/>
                  <a:moveTo>
                    <a:pt x="2286" y="16405"/>
                  </a:moveTo>
                  <a:lnTo>
                    <a:pt x="2240" y="16424"/>
                  </a:lnTo>
                  <a:cubicBezTo>
                    <a:pt x="2267" y="16444"/>
                    <a:pt x="2286" y="16469"/>
                    <a:pt x="2304" y="16495"/>
                  </a:cubicBezTo>
                  <a:lnTo>
                    <a:pt x="2351" y="16476"/>
                  </a:lnTo>
                  <a:cubicBezTo>
                    <a:pt x="2323" y="16450"/>
                    <a:pt x="2304" y="16424"/>
                    <a:pt x="2286" y="16405"/>
                  </a:cubicBezTo>
                  <a:close/>
                  <a:moveTo>
                    <a:pt x="2406" y="16547"/>
                  </a:moveTo>
                  <a:lnTo>
                    <a:pt x="2369" y="16560"/>
                  </a:lnTo>
                  <a:cubicBezTo>
                    <a:pt x="2387" y="16586"/>
                    <a:pt x="2415" y="16612"/>
                    <a:pt x="2434" y="16632"/>
                  </a:cubicBezTo>
                  <a:lnTo>
                    <a:pt x="2471" y="16619"/>
                  </a:lnTo>
                  <a:cubicBezTo>
                    <a:pt x="2452" y="16593"/>
                    <a:pt x="2434" y="16567"/>
                    <a:pt x="2406" y="16547"/>
                  </a:cubicBezTo>
                  <a:close/>
                  <a:moveTo>
                    <a:pt x="2536" y="16684"/>
                  </a:moveTo>
                  <a:lnTo>
                    <a:pt x="2499" y="16703"/>
                  </a:lnTo>
                  <a:cubicBezTo>
                    <a:pt x="2517" y="16729"/>
                    <a:pt x="2545" y="16749"/>
                    <a:pt x="2563" y="16775"/>
                  </a:cubicBezTo>
                  <a:lnTo>
                    <a:pt x="2601" y="16755"/>
                  </a:lnTo>
                  <a:cubicBezTo>
                    <a:pt x="2582" y="16729"/>
                    <a:pt x="2563" y="16710"/>
                    <a:pt x="2536" y="16684"/>
                  </a:cubicBezTo>
                  <a:close/>
                  <a:moveTo>
                    <a:pt x="2674" y="16827"/>
                  </a:moveTo>
                  <a:lnTo>
                    <a:pt x="2628" y="16846"/>
                  </a:lnTo>
                  <a:cubicBezTo>
                    <a:pt x="2656" y="16866"/>
                    <a:pt x="2674" y="16892"/>
                    <a:pt x="2702" y="16911"/>
                  </a:cubicBezTo>
                  <a:lnTo>
                    <a:pt x="2739" y="16892"/>
                  </a:lnTo>
                  <a:cubicBezTo>
                    <a:pt x="2712" y="16872"/>
                    <a:pt x="2693" y="16846"/>
                    <a:pt x="2674" y="16827"/>
                  </a:cubicBezTo>
                  <a:close/>
                  <a:moveTo>
                    <a:pt x="2804" y="16963"/>
                  </a:moveTo>
                  <a:lnTo>
                    <a:pt x="2767" y="16982"/>
                  </a:lnTo>
                  <a:lnTo>
                    <a:pt x="2832" y="17047"/>
                  </a:lnTo>
                  <a:lnTo>
                    <a:pt x="2878" y="17028"/>
                  </a:lnTo>
                  <a:cubicBezTo>
                    <a:pt x="2850" y="17009"/>
                    <a:pt x="2832" y="16982"/>
                    <a:pt x="2804" y="16963"/>
                  </a:cubicBezTo>
                  <a:close/>
                  <a:moveTo>
                    <a:pt x="2943" y="17099"/>
                  </a:moveTo>
                  <a:lnTo>
                    <a:pt x="2906" y="17119"/>
                  </a:lnTo>
                  <a:cubicBezTo>
                    <a:pt x="2934" y="17138"/>
                    <a:pt x="2952" y="17164"/>
                    <a:pt x="2980" y="17184"/>
                  </a:cubicBezTo>
                  <a:lnTo>
                    <a:pt x="3017" y="17164"/>
                  </a:lnTo>
                  <a:cubicBezTo>
                    <a:pt x="2989" y="17145"/>
                    <a:pt x="2970" y="17119"/>
                    <a:pt x="2943" y="17099"/>
                  </a:cubicBezTo>
                  <a:close/>
                  <a:moveTo>
                    <a:pt x="3082" y="17236"/>
                  </a:moveTo>
                  <a:lnTo>
                    <a:pt x="3045" y="17255"/>
                  </a:lnTo>
                  <a:cubicBezTo>
                    <a:pt x="3072" y="17275"/>
                    <a:pt x="3091" y="17301"/>
                    <a:pt x="3119" y="17320"/>
                  </a:cubicBezTo>
                  <a:lnTo>
                    <a:pt x="3156" y="17301"/>
                  </a:lnTo>
                  <a:cubicBezTo>
                    <a:pt x="3137" y="17281"/>
                    <a:pt x="3109" y="17255"/>
                    <a:pt x="3082" y="17236"/>
                  </a:cubicBezTo>
                  <a:close/>
                  <a:moveTo>
                    <a:pt x="3230" y="17366"/>
                  </a:moveTo>
                  <a:lnTo>
                    <a:pt x="3193" y="17385"/>
                  </a:lnTo>
                  <a:cubicBezTo>
                    <a:pt x="3211" y="17411"/>
                    <a:pt x="3239" y="17431"/>
                    <a:pt x="3267" y="17457"/>
                  </a:cubicBezTo>
                  <a:lnTo>
                    <a:pt x="3304" y="17431"/>
                  </a:lnTo>
                  <a:lnTo>
                    <a:pt x="3230" y="17366"/>
                  </a:lnTo>
                  <a:close/>
                  <a:moveTo>
                    <a:pt x="3378" y="17502"/>
                  </a:moveTo>
                  <a:lnTo>
                    <a:pt x="3341" y="17522"/>
                  </a:lnTo>
                  <a:cubicBezTo>
                    <a:pt x="3369" y="17541"/>
                    <a:pt x="3387" y="17567"/>
                    <a:pt x="3415" y="17586"/>
                  </a:cubicBezTo>
                  <a:lnTo>
                    <a:pt x="3452" y="17567"/>
                  </a:lnTo>
                  <a:cubicBezTo>
                    <a:pt x="3424" y="17541"/>
                    <a:pt x="3406" y="17522"/>
                    <a:pt x="3378" y="17502"/>
                  </a:cubicBezTo>
                  <a:close/>
                  <a:moveTo>
                    <a:pt x="3526" y="17632"/>
                  </a:moveTo>
                  <a:lnTo>
                    <a:pt x="3489" y="17651"/>
                  </a:lnTo>
                  <a:cubicBezTo>
                    <a:pt x="3517" y="17671"/>
                    <a:pt x="3544" y="17697"/>
                    <a:pt x="3563" y="17716"/>
                  </a:cubicBezTo>
                  <a:lnTo>
                    <a:pt x="3600" y="17697"/>
                  </a:lnTo>
                  <a:cubicBezTo>
                    <a:pt x="3582" y="17671"/>
                    <a:pt x="3554" y="17651"/>
                    <a:pt x="3526" y="17632"/>
                  </a:cubicBezTo>
                  <a:close/>
                  <a:moveTo>
                    <a:pt x="3683" y="17755"/>
                  </a:moveTo>
                  <a:lnTo>
                    <a:pt x="3646" y="17781"/>
                  </a:lnTo>
                  <a:cubicBezTo>
                    <a:pt x="3674" y="17801"/>
                    <a:pt x="3693" y="17820"/>
                    <a:pt x="3720" y="17840"/>
                  </a:cubicBezTo>
                  <a:lnTo>
                    <a:pt x="3757" y="17820"/>
                  </a:lnTo>
                  <a:cubicBezTo>
                    <a:pt x="3729" y="17801"/>
                    <a:pt x="3702" y="17781"/>
                    <a:pt x="3683" y="17755"/>
                  </a:cubicBezTo>
                  <a:close/>
                  <a:moveTo>
                    <a:pt x="3831" y="17885"/>
                  </a:moveTo>
                  <a:lnTo>
                    <a:pt x="3804" y="17905"/>
                  </a:lnTo>
                  <a:cubicBezTo>
                    <a:pt x="3822" y="17924"/>
                    <a:pt x="3850" y="17950"/>
                    <a:pt x="3878" y="17970"/>
                  </a:cubicBezTo>
                  <a:lnTo>
                    <a:pt x="3915" y="17950"/>
                  </a:lnTo>
                  <a:cubicBezTo>
                    <a:pt x="3887" y="17924"/>
                    <a:pt x="3859" y="17905"/>
                    <a:pt x="3831" y="17885"/>
                  </a:cubicBezTo>
                  <a:close/>
                  <a:moveTo>
                    <a:pt x="3998" y="18009"/>
                  </a:moveTo>
                  <a:lnTo>
                    <a:pt x="3961" y="18035"/>
                  </a:lnTo>
                  <a:cubicBezTo>
                    <a:pt x="3989" y="18054"/>
                    <a:pt x="4007" y="18074"/>
                    <a:pt x="4035" y="18093"/>
                  </a:cubicBezTo>
                  <a:lnTo>
                    <a:pt x="4072" y="18074"/>
                  </a:lnTo>
                  <a:cubicBezTo>
                    <a:pt x="4044" y="18048"/>
                    <a:pt x="4016" y="18028"/>
                    <a:pt x="3998" y="18009"/>
                  </a:cubicBezTo>
                  <a:close/>
                  <a:moveTo>
                    <a:pt x="4155" y="18132"/>
                  </a:moveTo>
                  <a:lnTo>
                    <a:pt x="4118" y="18158"/>
                  </a:lnTo>
                  <a:cubicBezTo>
                    <a:pt x="4146" y="18177"/>
                    <a:pt x="4174" y="18197"/>
                    <a:pt x="4201" y="18216"/>
                  </a:cubicBezTo>
                  <a:lnTo>
                    <a:pt x="4238" y="18197"/>
                  </a:lnTo>
                  <a:cubicBezTo>
                    <a:pt x="4211" y="18171"/>
                    <a:pt x="4183" y="18152"/>
                    <a:pt x="4155" y="18132"/>
                  </a:cubicBezTo>
                  <a:close/>
                  <a:moveTo>
                    <a:pt x="4312" y="18255"/>
                  </a:moveTo>
                  <a:lnTo>
                    <a:pt x="4285" y="18281"/>
                  </a:lnTo>
                  <a:cubicBezTo>
                    <a:pt x="4312" y="18301"/>
                    <a:pt x="4340" y="18320"/>
                    <a:pt x="4368" y="18340"/>
                  </a:cubicBezTo>
                  <a:lnTo>
                    <a:pt x="4405" y="18314"/>
                  </a:lnTo>
                  <a:cubicBezTo>
                    <a:pt x="4368" y="18294"/>
                    <a:pt x="4350" y="18275"/>
                    <a:pt x="4312" y="18255"/>
                  </a:cubicBezTo>
                  <a:close/>
                  <a:moveTo>
                    <a:pt x="4479" y="18372"/>
                  </a:moveTo>
                  <a:lnTo>
                    <a:pt x="4451" y="18398"/>
                  </a:lnTo>
                  <a:lnTo>
                    <a:pt x="4534" y="18457"/>
                  </a:lnTo>
                  <a:lnTo>
                    <a:pt x="4572" y="18437"/>
                  </a:lnTo>
                  <a:cubicBezTo>
                    <a:pt x="4544" y="18411"/>
                    <a:pt x="4516" y="18392"/>
                    <a:pt x="4479" y="18372"/>
                  </a:cubicBezTo>
                  <a:close/>
                  <a:moveTo>
                    <a:pt x="4655" y="18489"/>
                  </a:moveTo>
                  <a:lnTo>
                    <a:pt x="4618" y="18515"/>
                  </a:lnTo>
                  <a:cubicBezTo>
                    <a:pt x="4646" y="18535"/>
                    <a:pt x="4674" y="18554"/>
                    <a:pt x="4701" y="18574"/>
                  </a:cubicBezTo>
                  <a:lnTo>
                    <a:pt x="4738" y="18554"/>
                  </a:lnTo>
                  <a:cubicBezTo>
                    <a:pt x="4710" y="18535"/>
                    <a:pt x="4683" y="18509"/>
                    <a:pt x="4655" y="18489"/>
                  </a:cubicBezTo>
                  <a:close/>
                  <a:moveTo>
                    <a:pt x="4821" y="18606"/>
                  </a:moveTo>
                  <a:lnTo>
                    <a:pt x="4794" y="18632"/>
                  </a:lnTo>
                  <a:cubicBezTo>
                    <a:pt x="4821" y="18652"/>
                    <a:pt x="4849" y="18671"/>
                    <a:pt x="4877" y="18690"/>
                  </a:cubicBezTo>
                  <a:lnTo>
                    <a:pt x="4914" y="18665"/>
                  </a:lnTo>
                  <a:cubicBezTo>
                    <a:pt x="4886" y="18645"/>
                    <a:pt x="4859" y="18626"/>
                    <a:pt x="4821" y="18606"/>
                  </a:cubicBezTo>
                  <a:close/>
                  <a:moveTo>
                    <a:pt x="4997" y="18723"/>
                  </a:moveTo>
                  <a:lnTo>
                    <a:pt x="4970" y="18749"/>
                  </a:lnTo>
                  <a:cubicBezTo>
                    <a:pt x="4997" y="18768"/>
                    <a:pt x="5025" y="18788"/>
                    <a:pt x="5053" y="18807"/>
                  </a:cubicBezTo>
                  <a:lnTo>
                    <a:pt x="5090" y="18782"/>
                  </a:lnTo>
                  <a:cubicBezTo>
                    <a:pt x="5062" y="18762"/>
                    <a:pt x="5025" y="18743"/>
                    <a:pt x="4997" y="18723"/>
                  </a:cubicBezTo>
                  <a:close/>
                  <a:moveTo>
                    <a:pt x="5173" y="18833"/>
                  </a:moveTo>
                  <a:lnTo>
                    <a:pt x="5146" y="18859"/>
                  </a:lnTo>
                  <a:cubicBezTo>
                    <a:pt x="5173" y="18879"/>
                    <a:pt x="5201" y="18898"/>
                    <a:pt x="5238" y="18918"/>
                  </a:cubicBezTo>
                  <a:lnTo>
                    <a:pt x="5266" y="18892"/>
                  </a:lnTo>
                  <a:cubicBezTo>
                    <a:pt x="5238" y="18872"/>
                    <a:pt x="5210" y="18853"/>
                    <a:pt x="5173" y="18833"/>
                  </a:cubicBezTo>
                  <a:close/>
                  <a:moveTo>
                    <a:pt x="5358" y="18944"/>
                  </a:moveTo>
                  <a:lnTo>
                    <a:pt x="5321" y="18970"/>
                  </a:lnTo>
                  <a:cubicBezTo>
                    <a:pt x="5358" y="18989"/>
                    <a:pt x="5386" y="19009"/>
                    <a:pt x="5414" y="19028"/>
                  </a:cubicBezTo>
                  <a:lnTo>
                    <a:pt x="5442" y="19002"/>
                  </a:lnTo>
                  <a:cubicBezTo>
                    <a:pt x="5414" y="18983"/>
                    <a:pt x="5386" y="18963"/>
                    <a:pt x="5358" y="18944"/>
                  </a:cubicBezTo>
                  <a:close/>
                  <a:moveTo>
                    <a:pt x="5534" y="19054"/>
                  </a:moveTo>
                  <a:lnTo>
                    <a:pt x="5506" y="19080"/>
                  </a:lnTo>
                  <a:cubicBezTo>
                    <a:pt x="5534" y="19100"/>
                    <a:pt x="5571" y="19119"/>
                    <a:pt x="5599" y="19132"/>
                  </a:cubicBezTo>
                  <a:lnTo>
                    <a:pt x="5627" y="19106"/>
                  </a:lnTo>
                  <a:cubicBezTo>
                    <a:pt x="5599" y="19093"/>
                    <a:pt x="5571" y="19074"/>
                    <a:pt x="5534" y="19054"/>
                  </a:cubicBezTo>
                  <a:close/>
                  <a:moveTo>
                    <a:pt x="5719" y="19165"/>
                  </a:moveTo>
                  <a:lnTo>
                    <a:pt x="5691" y="19191"/>
                  </a:lnTo>
                  <a:cubicBezTo>
                    <a:pt x="5719" y="19204"/>
                    <a:pt x="5756" y="19223"/>
                    <a:pt x="5784" y="19243"/>
                  </a:cubicBezTo>
                  <a:lnTo>
                    <a:pt x="5812" y="19216"/>
                  </a:lnTo>
                  <a:cubicBezTo>
                    <a:pt x="5784" y="19197"/>
                    <a:pt x="5747" y="19178"/>
                    <a:pt x="5719" y="19165"/>
                  </a:cubicBezTo>
                  <a:close/>
                  <a:moveTo>
                    <a:pt x="5904" y="19269"/>
                  </a:moveTo>
                  <a:lnTo>
                    <a:pt x="5876" y="19294"/>
                  </a:lnTo>
                  <a:cubicBezTo>
                    <a:pt x="5914" y="19308"/>
                    <a:pt x="5941" y="19327"/>
                    <a:pt x="5969" y="19347"/>
                  </a:cubicBezTo>
                  <a:lnTo>
                    <a:pt x="5997" y="19320"/>
                  </a:lnTo>
                  <a:cubicBezTo>
                    <a:pt x="5969" y="19301"/>
                    <a:pt x="5941" y="19282"/>
                    <a:pt x="5904" y="19269"/>
                  </a:cubicBezTo>
                  <a:close/>
                  <a:moveTo>
                    <a:pt x="6099" y="19366"/>
                  </a:moveTo>
                  <a:lnTo>
                    <a:pt x="6071" y="19398"/>
                  </a:lnTo>
                  <a:cubicBezTo>
                    <a:pt x="6099" y="19411"/>
                    <a:pt x="6127" y="19431"/>
                    <a:pt x="6163" y="19444"/>
                  </a:cubicBezTo>
                  <a:lnTo>
                    <a:pt x="6191" y="19418"/>
                  </a:lnTo>
                  <a:cubicBezTo>
                    <a:pt x="6154" y="19405"/>
                    <a:pt x="6127" y="19385"/>
                    <a:pt x="6099" y="19366"/>
                  </a:cubicBezTo>
                  <a:close/>
                  <a:moveTo>
                    <a:pt x="6284" y="19470"/>
                  </a:moveTo>
                  <a:lnTo>
                    <a:pt x="6256" y="19496"/>
                  </a:lnTo>
                  <a:cubicBezTo>
                    <a:pt x="6293" y="19515"/>
                    <a:pt x="6321" y="19528"/>
                    <a:pt x="6358" y="19548"/>
                  </a:cubicBezTo>
                  <a:lnTo>
                    <a:pt x="6385" y="19522"/>
                  </a:lnTo>
                  <a:cubicBezTo>
                    <a:pt x="6349" y="19502"/>
                    <a:pt x="6321" y="19483"/>
                    <a:pt x="6284" y="19470"/>
                  </a:cubicBezTo>
                  <a:close/>
                  <a:moveTo>
                    <a:pt x="6478" y="19567"/>
                  </a:moveTo>
                  <a:lnTo>
                    <a:pt x="6450" y="19593"/>
                  </a:lnTo>
                  <a:cubicBezTo>
                    <a:pt x="6487" y="19613"/>
                    <a:pt x="6515" y="19626"/>
                    <a:pt x="6552" y="19645"/>
                  </a:cubicBezTo>
                  <a:lnTo>
                    <a:pt x="6580" y="19619"/>
                  </a:lnTo>
                  <a:cubicBezTo>
                    <a:pt x="6543" y="19600"/>
                    <a:pt x="6515" y="19587"/>
                    <a:pt x="6478" y="19567"/>
                  </a:cubicBezTo>
                  <a:close/>
                  <a:moveTo>
                    <a:pt x="6672" y="19665"/>
                  </a:moveTo>
                  <a:lnTo>
                    <a:pt x="6645" y="19691"/>
                  </a:lnTo>
                  <a:cubicBezTo>
                    <a:pt x="6682" y="19710"/>
                    <a:pt x="6719" y="19723"/>
                    <a:pt x="6746" y="19743"/>
                  </a:cubicBezTo>
                  <a:lnTo>
                    <a:pt x="6774" y="19710"/>
                  </a:lnTo>
                  <a:cubicBezTo>
                    <a:pt x="6737" y="19697"/>
                    <a:pt x="6710" y="19684"/>
                    <a:pt x="6672" y="19665"/>
                  </a:cubicBezTo>
                  <a:close/>
                  <a:moveTo>
                    <a:pt x="6876" y="19762"/>
                  </a:moveTo>
                  <a:lnTo>
                    <a:pt x="6848" y="19788"/>
                  </a:lnTo>
                  <a:lnTo>
                    <a:pt x="6950" y="19834"/>
                  </a:lnTo>
                  <a:lnTo>
                    <a:pt x="6978" y="19808"/>
                  </a:lnTo>
                  <a:cubicBezTo>
                    <a:pt x="6941" y="19788"/>
                    <a:pt x="6904" y="19775"/>
                    <a:pt x="6876" y="19762"/>
                  </a:cubicBezTo>
                  <a:close/>
                  <a:moveTo>
                    <a:pt x="7070" y="19853"/>
                  </a:moveTo>
                  <a:lnTo>
                    <a:pt x="7052" y="19879"/>
                  </a:lnTo>
                  <a:cubicBezTo>
                    <a:pt x="7080" y="19899"/>
                    <a:pt x="7117" y="19911"/>
                    <a:pt x="7144" y="19924"/>
                  </a:cubicBezTo>
                  <a:lnTo>
                    <a:pt x="7172" y="19899"/>
                  </a:lnTo>
                  <a:cubicBezTo>
                    <a:pt x="7144" y="19885"/>
                    <a:pt x="7107" y="19866"/>
                    <a:pt x="7070" y="19853"/>
                  </a:cubicBezTo>
                  <a:close/>
                  <a:moveTo>
                    <a:pt x="7274" y="19944"/>
                  </a:moveTo>
                  <a:lnTo>
                    <a:pt x="7246" y="19970"/>
                  </a:lnTo>
                  <a:cubicBezTo>
                    <a:pt x="7283" y="19983"/>
                    <a:pt x="7320" y="20002"/>
                    <a:pt x="7348" y="20015"/>
                  </a:cubicBezTo>
                  <a:lnTo>
                    <a:pt x="7376" y="19989"/>
                  </a:lnTo>
                  <a:cubicBezTo>
                    <a:pt x="7348" y="19970"/>
                    <a:pt x="7311" y="19957"/>
                    <a:pt x="7274" y="19944"/>
                  </a:cubicBezTo>
                  <a:close/>
                  <a:moveTo>
                    <a:pt x="7478" y="20028"/>
                  </a:moveTo>
                  <a:lnTo>
                    <a:pt x="7459" y="20061"/>
                  </a:lnTo>
                  <a:cubicBezTo>
                    <a:pt x="7487" y="20074"/>
                    <a:pt x="7524" y="20087"/>
                    <a:pt x="7561" y="20100"/>
                  </a:cubicBezTo>
                  <a:lnTo>
                    <a:pt x="7580" y="20074"/>
                  </a:lnTo>
                  <a:cubicBezTo>
                    <a:pt x="7552" y="20061"/>
                    <a:pt x="7515" y="20041"/>
                    <a:pt x="7478" y="20028"/>
                  </a:cubicBezTo>
                  <a:close/>
                  <a:moveTo>
                    <a:pt x="7691" y="20113"/>
                  </a:moveTo>
                  <a:lnTo>
                    <a:pt x="7663" y="20145"/>
                  </a:lnTo>
                  <a:cubicBezTo>
                    <a:pt x="7700" y="20158"/>
                    <a:pt x="7727" y="20171"/>
                    <a:pt x="7764" y="20184"/>
                  </a:cubicBezTo>
                  <a:lnTo>
                    <a:pt x="7792" y="20158"/>
                  </a:lnTo>
                  <a:cubicBezTo>
                    <a:pt x="7755" y="20145"/>
                    <a:pt x="7718" y="20132"/>
                    <a:pt x="7691" y="20113"/>
                  </a:cubicBezTo>
                  <a:close/>
                  <a:moveTo>
                    <a:pt x="7894" y="20197"/>
                  </a:moveTo>
                  <a:lnTo>
                    <a:pt x="7866" y="20230"/>
                  </a:lnTo>
                  <a:cubicBezTo>
                    <a:pt x="7903" y="20243"/>
                    <a:pt x="7940" y="20256"/>
                    <a:pt x="7977" y="20269"/>
                  </a:cubicBezTo>
                  <a:lnTo>
                    <a:pt x="7996" y="20236"/>
                  </a:lnTo>
                  <a:cubicBezTo>
                    <a:pt x="7968" y="20223"/>
                    <a:pt x="7931" y="20210"/>
                    <a:pt x="7894" y="20197"/>
                  </a:cubicBezTo>
                  <a:close/>
                  <a:moveTo>
                    <a:pt x="8107" y="20282"/>
                  </a:moveTo>
                  <a:lnTo>
                    <a:pt x="8079" y="20308"/>
                  </a:lnTo>
                  <a:cubicBezTo>
                    <a:pt x="8116" y="20321"/>
                    <a:pt x="8153" y="20334"/>
                    <a:pt x="8190" y="20347"/>
                  </a:cubicBezTo>
                  <a:lnTo>
                    <a:pt x="8209" y="20321"/>
                  </a:lnTo>
                  <a:cubicBezTo>
                    <a:pt x="8172" y="20308"/>
                    <a:pt x="8135" y="20295"/>
                    <a:pt x="8107" y="20282"/>
                  </a:cubicBezTo>
                  <a:close/>
                  <a:moveTo>
                    <a:pt x="8310" y="20360"/>
                  </a:moveTo>
                  <a:lnTo>
                    <a:pt x="8292" y="20386"/>
                  </a:lnTo>
                  <a:cubicBezTo>
                    <a:pt x="8329" y="20399"/>
                    <a:pt x="8366" y="20411"/>
                    <a:pt x="8403" y="20425"/>
                  </a:cubicBezTo>
                  <a:lnTo>
                    <a:pt x="8421" y="20399"/>
                  </a:lnTo>
                  <a:cubicBezTo>
                    <a:pt x="8385" y="20386"/>
                    <a:pt x="8347" y="20372"/>
                    <a:pt x="8310" y="20360"/>
                  </a:cubicBezTo>
                  <a:close/>
                  <a:moveTo>
                    <a:pt x="8523" y="20431"/>
                  </a:moveTo>
                  <a:lnTo>
                    <a:pt x="8505" y="20464"/>
                  </a:lnTo>
                  <a:cubicBezTo>
                    <a:pt x="8542" y="20476"/>
                    <a:pt x="8579" y="20489"/>
                    <a:pt x="8616" y="20502"/>
                  </a:cubicBezTo>
                  <a:lnTo>
                    <a:pt x="8634" y="20470"/>
                  </a:lnTo>
                  <a:cubicBezTo>
                    <a:pt x="8597" y="20457"/>
                    <a:pt x="8561" y="20444"/>
                    <a:pt x="8523" y="20431"/>
                  </a:cubicBezTo>
                  <a:close/>
                  <a:moveTo>
                    <a:pt x="8745" y="20509"/>
                  </a:moveTo>
                  <a:lnTo>
                    <a:pt x="8718" y="20535"/>
                  </a:lnTo>
                  <a:cubicBezTo>
                    <a:pt x="8755" y="20548"/>
                    <a:pt x="8792" y="20561"/>
                    <a:pt x="8829" y="20574"/>
                  </a:cubicBezTo>
                  <a:lnTo>
                    <a:pt x="8847" y="20541"/>
                  </a:lnTo>
                  <a:cubicBezTo>
                    <a:pt x="8810" y="20535"/>
                    <a:pt x="8783" y="20522"/>
                    <a:pt x="8745" y="20509"/>
                  </a:cubicBezTo>
                  <a:close/>
                  <a:moveTo>
                    <a:pt x="8958" y="20580"/>
                  </a:moveTo>
                  <a:lnTo>
                    <a:pt x="8940" y="20613"/>
                  </a:lnTo>
                  <a:cubicBezTo>
                    <a:pt x="8977" y="20619"/>
                    <a:pt x="9014" y="20632"/>
                    <a:pt x="9051" y="20645"/>
                  </a:cubicBezTo>
                  <a:lnTo>
                    <a:pt x="9069" y="20613"/>
                  </a:lnTo>
                  <a:cubicBezTo>
                    <a:pt x="9032" y="20600"/>
                    <a:pt x="8995" y="20593"/>
                    <a:pt x="8958" y="20580"/>
                  </a:cubicBezTo>
                  <a:close/>
                  <a:moveTo>
                    <a:pt x="9180" y="20645"/>
                  </a:moveTo>
                  <a:lnTo>
                    <a:pt x="9162" y="20678"/>
                  </a:lnTo>
                  <a:cubicBezTo>
                    <a:pt x="9199" y="20691"/>
                    <a:pt x="9227" y="20704"/>
                    <a:pt x="9264" y="20710"/>
                  </a:cubicBezTo>
                  <a:lnTo>
                    <a:pt x="9282" y="20684"/>
                  </a:lnTo>
                  <a:cubicBezTo>
                    <a:pt x="9255" y="20671"/>
                    <a:pt x="9217" y="20658"/>
                    <a:pt x="9180" y="20645"/>
                  </a:cubicBezTo>
                  <a:close/>
                  <a:moveTo>
                    <a:pt x="9393" y="20717"/>
                  </a:moveTo>
                  <a:lnTo>
                    <a:pt x="9375" y="20749"/>
                  </a:lnTo>
                  <a:cubicBezTo>
                    <a:pt x="9412" y="20756"/>
                    <a:pt x="9449" y="20769"/>
                    <a:pt x="9486" y="20782"/>
                  </a:cubicBezTo>
                  <a:lnTo>
                    <a:pt x="9504" y="20749"/>
                  </a:lnTo>
                  <a:cubicBezTo>
                    <a:pt x="9467" y="20736"/>
                    <a:pt x="9430" y="20723"/>
                    <a:pt x="9393" y="20717"/>
                  </a:cubicBezTo>
                  <a:close/>
                  <a:moveTo>
                    <a:pt x="9615" y="20782"/>
                  </a:moveTo>
                  <a:lnTo>
                    <a:pt x="9597" y="20808"/>
                  </a:lnTo>
                  <a:lnTo>
                    <a:pt x="9708" y="20840"/>
                  </a:lnTo>
                  <a:lnTo>
                    <a:pt x="9727" y="20808"/>
                  </a:lnTo>
                  <a:cubicBezTo>
                    <a:pt x="9689" y="20801"/>
                    <a:pt x="9652" y="20788"/>
                    <a:pt x="9615" y="20782"/>
                  </a:cubicBezTo>
                  <a:close/>
                  <a:moveTo>
                    <a:pt x="9838" y="20840"/>
                  </a:moveTo>
                  <a:lnTo>
                    <a:pt x="9819" y="20873"/>
                  </a:lnTo>
                  <a:cubicBezTo>
                    <a:pt x="9856" y="20886"/>
                    <a:pt x="9893" y="20892"/>
                    <a:pt x="9930" y="20905"/>
                  </a:cubicBezTo>
                  <a:lnTo>
                    <a:pt x="9949" y="20873"/>
                  </a:lnTo>
                  <a:cubicBezTo>
                    <a:pt x="9911" y="20860"/>
                    <a:pt x="9875" y="20853"/>
                    <a:pt x="9838" y="20840"/>
                  </a:cubicBezTo>
                  <a:close/>
                  <a:moveTo>
                    <a:pt x="10060" y="20899"/>
                  </a:moveTo>
                  <a:lnTo>
                    <a:pt x="10050" y="20931"/>
                  </a:lnTo>
                  <a:cubicBezTo>
                    <a:pt x="10087" y="20944"/>
                    <a:pt x="10125" y="20951"/>
                    <a:pt x="10161" y="20963"/>
                  </a:cubicBezTo>
                  <a:lnTo>
                    <a:pt x="10171" y="20931"/>
                  </a:lnTo>
                  <a:cubicBezTo>
                    <a:pt x="10134" y="20918"/>
                    <a:pt x="10097" y="20912"/>
                    <a:pt x="10060" y="20899"/>
                  </a:cubicBezTo>
                  <a:close/>
                  <a:moveTo>
                    <a:pt x="10291" y="20957"/>
                  </a:moveTo>
                  <a:lnTo>
                    <a:pt x="10272" y="20990"/>
                  </a:lnTo>
                  <a:cubicBezTo>
                    <a:pt x="10309" y="20996"/>
                    <a:pt x="10347" y="21009"/>
                    <a:pt x="10383" y="21016"/>
                  </a:cubicBezTo>
                  <a:lnTo>
                    <a:pt x="10402" y="20983"/>
                  </a:lnTo>
                  <a:cubicBezTo>
                    <a:pt x="10365" y="20977"/>
                    <a:pt x="10328" y="20963"/>
                    <a:pt x="10291" y="20957"/>
                  </a:cubicBezTo>
                  <a:close/>
                  <a:moveTo>
                    <a:pt x="10513" y="21009"/>
                  </a:moveTo>
                  <a:lnTo>
                    <a:pt x="10494" y="21041"/>
                  </a:lnTo>
                  <a:cubicBezTo>
                    <a:pt x="10532" y="21055"/>
                    <a:pt x="10578" y="21061"/>
                    <a:pt x="10615" y="21067"/>
                  </a:cubicBezTo>
                  <a:lnTo>
                    <a:pt x="10624" y="21035"/>
                  </a:lnTo>
                  <a:cubicBezTo>
                    <a:pt x="10587" y="21028"/>
                    <a:pt x="10550" y="21022"/>
                    <a:pt x="10513" y="21009"/>
                  </a:cubicBezTo>
                  <a:close/>
                  <a:moveTo>
                    <a:pt x="10744" y="21067"/>
                  </a:moveTo>
                  <a:lnTo>
                    <a:pt x="10726" y="21093"/>
                  </a:lnTo>
                  <a:cubicBezTo>
                    <a:pt x="10763" y="21106"/>
                    <a:pt x="10800" y="21113"/>
                    <a:pt x="10837" y="21119"/>
                  </a:cubicBezTo>
                  <a:lnTo>
                    <a:pt x="10855" y="21087"/>
                  </a:lnTo>
                  <a:cubicBezTo>
                    <a:pt x="10819" y="21080"/>
                    <a:pt x="10781" y="21074"/>
                    <a:pt x="10744" y="21067"/>
                  </a:cubicBezTo>
                  <a:close/>
                  <a:moveTo>
                    <a:pt x="10966" y="21113"/>
                  </a:moveTo>
                  <a:lnTo>
                    <a:pt x="10957" y="21145"/>
                  </a:lnTo>
                  <a:cubicBezTo>
                    <a:pt x="10994" y="21152"/>
                    <a:pt x="11031" y="21158"/>
                    <a:pt x="11068" y="21171"/>
                  </a:cubicBezTo>
                  <a:lnTo>
                    <a:pt x="11087" y="21139"/>
                  </a:lnTo>
                  <a:cubicBezTo>
                    <a:pt x="11050" y="21126"/>
                    <a:pt x="11004" y="21119"/>
                    <a:pt x="10966" y="21113"/>
                  </a:cubicBezTo>
                  <a:close/>
                  <a:moveTo>
                    <a:pt x="11198" y="21158"/>
                  </a:moveTo>
                  <a:lnTo>
                    <a:pt x="11179" y="21191"/>
                  </a:lnTo>
                  <a:cubicBezTo>
                    <a:pt x="11226" y="21197"/>
                    <a:pt x="11263" y="21210"/>
                    <a:pt x="11300" y="21217"/>
                  </a:cubicBezTo>
                  <a:lnTo>
                    <a:pt x="11309" y="21184"/>
                  </a:lnTo>
                  <a:cubicBezTo>
                    <a:pt x="11272" y="21178"/>
                    <a:pt x="11235" y="21165"/>
                    <a:pt x="11198" y="21158"/>
                  </a:cubicBezTo>
                  <a:close/>
                  <a:moveTo>
                    <a:pt x="11429" y="21204"/>
                  </a:moveTo>
                  <a:lnTo>
                    <a:pt x="11420" y="21236"/>
                  </a:lnTo>
                  <a:cubicBezTo>
                    <a:pt x="11457" y="21243"/>
                    <a:pt x="11494" y="21249"/>
                    <a:pt x="11531" y="21256"/>
                  </a:cubicBezTo>
                  <a:lnTo>
                    <a:pt x="11540" y="21223"/>
                  </a:lnTo>
                  <a:cubicBezTo>
                    <a:pt x="11503" y="21217"/>
                    <a:pt x="11466" y="21210"/>
                    <a:pt x="11429" y="21204"/>
                  </a:cubicBezTo>
                  <a:close/>
                  <a:moveTo>
                    <a:pt x="11661" y="21243"/>
                  </a:moveTo>
                  <a:lnTo>
                    <a:pt x="11642" y="21275"/>
                  </a:lnTo>
                  <a:cubicBezTo>
                    <a:pt x="11689" y="21282"/>
                    <a:pt x="11725" y="21295"/>
                    <a:pt x="11762" y="21301"/>
                  </a:cubicBezTo>
                  <a:lnTo>
                    <a:pt x="11772" y="21269"/>
                  </a:lnTo>
                  <a:cubicBezTo>
                    <a:pt x="11735" y="21262"/>
                    <a:pt x="11698" y="21256"/>
                    <a:pt x="11661" y="21243"/>
                  </a:cubicBezTo>
                  <a:close/>
                  <a:moveTo>
                    <a:pt x="11892" y="21288"/>
                  </a:moveTo>
                  <a:lnTo>
                    <a:pt x="11883" y="21321"/>
                  </a:lnTo>
                  <a:cubicBezTo>
                    <a:pt x="11920" y="21327"/>
                    <a:pt x="11957" y="21327"/>
                    <a:pt x="11994" y="21334"/>
                  </a:cubicBezTo>
                  <a:lnTo>
                    <a:pt x="12003" y="21301"/>
                  </a:lnTo>
                  <a:cubicBezTo>
                    <a:pt x="11966" y="21301"/>
                    <a:pt x="11929" y="21295"/>
                    <a:pt x="11892" y="21288"/>
                  </a:cubicBezTo>
                  <a:close/>
                  <a:moveTo>
                    <a:pt x="12123" y="21321"/>
                  </a:moveTo>
                  <a:lnTo>
                    <a:pt x="12114" y="21353"/>
                  </a:lnTo>
                  <a:cubicBezTo>
                    <a:pt x="12151" y="21360"/>
                    <a:pt x="12197" y="21366"/>
                    <a:pt x="12234" y="21373"/>
                  </a:cubicBezTo>
                  <a:lnTo>
                    <a:pt x="12244" y="21340"/>
                  </a:lnTo>
                  <a:cubicBezTo>
                    <a:pt x="12207" y="21334"/>
                    <a:pt x="12160" y="21327"/>
                    <a:pt x="12123" y="21321"/>
                  </a:cubicBezTo>
                  <a:close/>
                  <a:moveTo>
                    <a:pt x="18639" y="21327"/>
                  </a:moveTo>
                  <a:cubicBezTo>
                    <a:pt x="18592" y="21334"/>
                    <a:pt x="18555" y="21340"/>
                    <a:pt x="18518" y="21340"/>
                  </a:cubicBezTo>
                  <a:lnTo>
                    <a:pt x="18528" y="21373"/>
                  </a:lnTo>
                  <a:cubicBezTo>
                    <a:pt x="18565" y="21366"/>
                    <a:pt x="18601" y="21366"/>
                    <a:pt x="18648" y="21360"/>
                  </a:cubicBezTo>
                  <a:lnTo>
                    <a:pt x="18639" y="21327"/>
                  </a:lnTo>
                  <a:close/>
                  <a:moveTo>
                    <a:pt x="12355" y="21353"/>
                  </a:moveTo>
                  <a:lnTo>
                    <a:pt x="12345" y="21392"/>
                  </a:lnTo>
                  <a:cubicBezTo>
                    <a:pt x="12392" y="21392"/>
                    <a:pt x="12429" y="21399"/>
                    <a:pt x="12466" y="21405"/>
                  </a:cubicBezTo>
                  <a:lnTo>
                    <a:pt x="12475" y="21373"/>
                  </a:lnTo>
                  <a:cubicBezTo>
                    <a:pt x="12438" y="21366"/>
                    <a:pt x="12401" y="21360"/>
                    <a:pt x="12355" y="21353"/>
                  </a:cubicBezTo>
                  <a:close/>
                  <a:moveTo>
                    <a:pt x="18398" y="21360"/>
                  </a:moveTo>
                  <a:cubicBezTo>
                    <a:pt x="18361" y="21366"/>
                    <a:pt x="18324" y="21373"/>
                    <a:pt x="18287" y="21373"/>
                  </a:cubicBezTo>
                  <a:lnTo>
                    <a:pt x="18296" y="21412"/>
                  </a:lnTo>
                  <a:cubicBezTo>
                    <a:pt x="18333" y="21405"/>
                    <a:pt x="18370" y="21399"/>
                    <a:pt x="18407" y="21392"/>
                  </a:cubicBezTo>
                  <a:lnTo>
                    <a:pt x="18398" y="21360"/>
                  </a:lnTo>
                  <a:close/>
                  <a:moveTo>
                    <a:pt x="12595" y="21386"/>
                  </a:moveTo>
                  <a:lnTo>
                    <a:pt x="12586" y="21425"/>
                  </a:lnTo>
                  <a:lnTo>
                    <a:pt x="12706" y="21438"/>
                  </a:lnTo>
                  <a:lnTo>
                    <a:pt x="12706" y="21405"/>
                  </a:lnTo>
                  <a:cubicBezTo>
                    <a:pt x="12670" y="21399"/>
                    <a:pt x="12632" y="21392"/>
                    <a:pt x="12595" y="21386"/>
                  </a:cubicBezTo>
                  <a:close/>
                  <a:moveTo>
                    <a:pt x="18167" y="21392"/>
                  </a:moveTo>
                  <a:lnTo>
                    <a:pt x="18046" y="21405"/>
                  </a:lnTo>
                  <a:lnTo>
                    <a:pt x="18056" y="21438"/>
                  </a:lnTo>
                  <a:lnTo>
                    <a:pt x="18176" y="21425"/>
                  </a:lnTo>
                  <a:lnTo>
                    <a:pt x="18167" y="21392"/>
                  </a:lnTo>
                  <a:close/>
                  <a:moveTo>
                    <a:pt x="12827" y="21418"/>
                  </a:moveTo>
                  <a:lnTo>
                    <a:pt x="12817" y="21451"/>
                  </a:lnTo>
                  <a:cubicBezTo>
                    <a:pt x="12864" y="21457"/>
                    <a:pt x="12901" y="21457"/>
                    <a:pt x="12938" y="21464"/>
                  </a:cubicBezTo>
                  <a:lnTo>
                    <a:pt x="12947" y="21431"/>
                  </a:lnTo>
                  <a:cubicBezTo>
                    <a:pt x="12910" y="21425"/>
                    <a:pt x="12864" y="21425"/>
                    <a:pt x="12827" y="21418"/>
                  </a:cubicBezTo>
                  <a:close/>
                  <a:moveTo>
                    <a:pt x="17935" y="21418"/>
                  </a:moveTo>
                  <a:cubicBezTo>
                    <a:pt x="17889" y="21425"/>
                    <a:pt x="17852" y="21431"/>
                    <a:pt x="17815" y="21431"/>
                  </a:cubicBezTo>
                  <a:lnTo>
                    <a:pt x="17824" y="21464"/>
                  </a:lnTo>
                  <a:cubicBezTo>
                    <a:pt x="17861" y="21464"/>
                    <a:pt x="17898" y="21457"/>
                    <a:pt x="17945" y="21451"/>
                  </a:cubicBezTo>
                  <a:lnTo>
                    <a:pt x="17935" y="21418"/>
                  </a:lnTo>
                  <a:close/>
                  <a:moveTo>
                    <a:pt x="13067" y="21444"/>
                  </a:moveTo>
                  <a:lnTo>
                    <a:pt x="13058" y="21477"/>
                  </a:lnTo>
                  <a:lnTo>
                    <a:pt x="13178" y="21489"/>
                  </a:lnTo>
                  <a:lnTo>
                    <a:pt x="13178" y="21457"/>
                  </a:lnTo>
                  <a:lnTo>
                    <a:pt x="13067" y="21444"/>
                  </a:lnTo>
                  <a:close/>
                  <a:moveTo>
                    <a:pt x="17695" y="21444"/>
                  </a:moveTo>
                  <a:lnTo>
                    <a:pt x="17574" y="21457"/>
                  </a:lnTo>
                  <a:lnTo>
                    <a:pt x="17584" y="21489"/>
                  </a:lnTo>
                  <a:lnTo>
                    <a:pt x="17704" y="21477"/>
                  </a:lnTo>
                  <a:lnTo>
                    <a:pt x="17695" y="21444"/>
                  </a:lnTo>
                  <a:close/>
                  <a:moveTo>
                    <a:pt x="13299" y="21470"/>
                  </a:moveTo>
                  <a:lnTo>
                    <a:pt x="13289" y="21503"/>
                  </a:lnTo>
                  <a:cubicBezTo>
                    <a:pt x="13336" y="21503"/>
                    <a:pt x="13373" y="21509"/>
                    <a:pt x="13410" y="21509"/>
                  </a:cubicBezTo>
                  <a:lnTo>
                    <a:pt x="13419" y="21477"/>
                  </a:lnTo>
                  <a:cubicBezTo>
                    <a:pt x="13382" y="21477"/>
                    <a:pt x="13336" y="21470"/>
                    <a:pt x="13299" y="21470"/>
                  </a:cubicBezTo>
                  <a:close/>
                  <a:moveTo>
                    <a:pt x="17463" y="21470"/>
                  </a:moveTo>
                  <a:cubicBezTo>
                    <a:pt x="17417" y="21470"/>
                    <a:pt x="17380" y="21477"/>
                    <a:pt x="17343" y="21483"/>
                  </a:cubicBezTo>
                  <a:lnTo>
                    <a:pt x="17352" y="21516"/>
                  </a:lnTo>
                  <a:cubicBezTo>
                    <a:pt x="17389" y="21509"/>
                    <a:pt x="17426" y="21509"/>
                    <a:pt x="17463" y="21503"/>
                  </a:cubicBezTo>
                  <a:lnTo>
                    <a:pt x="17463" y="21470"/>
                  </a:lnTo>
                  <a:close/>
                  <a:moveTo>
                    <a:pt x="13539" y="21489"/>
                  </a:moveTo>
                  <a:lnTo>
                    <a:pt x="13530" y="21522"/>
                  </a:lnTo>
                  <a:cubicBezTo>
                    <a:pt x="13567" y="21529"/>
                    <a:pt x="13613" y="21529"/>
                    <a:pt x="13651" y="21535"/>
                  </a:cubicBezTo>
                  <a:lnTo>
                    <a:pt x="13660" y="21496"/>
                  </a:lnTo>
                  <a:cubicBezTo>
                    <a:pt x="13613" y="21496"/>
                    <a:pt x="13576" y="21489"/>
                    <a:pt x="13539" y="21489"/>
                  </a:cubicBezTo>
                  <a:close/>
                  <a:moveTo>
                    <a:pt x="17223" y="21489"/>
                  </a:moveTo>
                  <a:cubicBezTo>
                    <a:pt x="17186" y="21496"/>
                    <a:pt x="17148" y="21496"/>
                    <a:pt x="17102" y="21503"/>
                  </a:cubicBezTo>
                  <a:lnTo>
                    <a:pt x="17112" y="21535"/>
                  </a:lnTo>
                  <a:cubicBezTo>
                    <a:pt x="17148" y="21529"/>
                    <a:pt x="17195" y="21529"/>
                    <a:pt x="17232" y="21522"/>
                  </a:cubicBezTo>
                  <a:lnTo>
                    <a:pt x="17223" y="21489"/>
                  </a:lnTo>
                  <a:close/>
                  <a:moveTo>
                    <a:pt x="13771" y="21509"/>
                  </a:moveTo>
                  <a:lnTo>
                    <a:pt x="13771" y="21542"/>
                  </a:lnTo>
                  <a:cubicBezTo>
                    <a:pt x="13808" y="21542"/>
                    <a:pt x="13845" y="21548"/>
                    <a:pt x="13891" y="21548"/>
                  </a:cubicBezTo>
                  <a:lnTo>
                    <a:pt x="13891" y="21516"/>
                  </a:lnTo>
                  <a:cubicBezTo>
                    <a:pt x="13854" y="21516"/>
                    <a:pt x="13817" y="21509"/>
                    <a:pt x="13771" y="21509"/>
                  </a:cubicBezTo>
                  <a:close/>
                  <a:moveTo>
                    <a:pt x="16991" y="21509"/>
                  </a:moveTo>
                  <a:cubicBezTo>
                    <a:pt x="16945" y="21509"/>
                    <a:pt x="16908" y="21516"/>
                    <a:pt x="16871" y="21516"/>
                  </a:cubicBezTo>
                  <a:lnTo>
                    <a:pt x="16871" y="21548"/>
                  </a:lnTo>
                  <a:cubicBezTo>
                    <a:pt x="16908" y="21548"/>
                    <a:pt x="16954" y="21548"/>
                    <a:pt x="16991" y="21542"/>
                  </a:cubicBezTo>
                  <a:lnTo>
                    <a:pt x="16991" y="21509"/>
                  </a:lnTo>
                  <a:close/>
                  <a:moveTo>
                    <a:pt x="14011" y="21522"/>
                  </a:moveTo>
                  <a:lnTo>
                    <a:pt x="14011" y="21554"/>
                  </a:lnTo>
                  <a:cubicBezTo>
                    <a:pt x="14048" y="21561"/>
                    <a:pt x="14085" y="21561"/>
                    <a:pt x="14122" y="21568"/>
                  </a:cubicBezTo>
                  <a:lnTo>
                    <a:pt x="14132" y="21529"/>
                  </a:lnTo>
                  <a:lnTo>
                    <a:pt x="14011" y="21522"/>
                  </a:lnTo>
                  <a:close/>
                  <a:moveTo>
                    <a:pt x="16751" y="21529"/>
                  </a:moveTo>
                  <a:lnTo>
                    <a:pt x="16630" y="21535"/>
                  </a:lnTo>
                  <a:lnTo>
                    <a:pt x="16640" y="21568"/>
                  </a:lnTo>
                  <a:cubicBezTo>
                    <a:pt x="16677" y="21561"/>
                    <a:pt x="16714" y="21561"/>
                    <a:pt x="16751" y="21561"/>
                  </a:cubicBezTo>
                  <a:lnTo>
                    <a:pt x="16751" y="21529"/>
                  </a:lnTo>
                  <a:close/>
                  <a:moveTo>
                    <a:pt x="14252" y="21535"/>
                  </a:moveTo>
                  <a:lnTo>
                    <a:pt x="14243" y="21574"/>
                  </a:lnTo>
                  <a:lnTo>
                    <a:pt x="14363" y="21574"/>
                  </a:lnTo>
                  <a:lnTo>
                    <a:pt x="14372" y="21542"/>
                  </a:lnTo>
                  <a:cubicBezTo>
                    <a:pt x="14326" y="21542"/>
                    <a:pt x="14289" y="21542"/>
                    <a:pt x="14252" y="21535"/>
                  </a:cubicBezTo>
                  <a:close/>
                  <a:moveTo>
                    <a:pt x="16390" y="21542"/>
                  </a:moveTo>
                  <a:lnTo>
                    <a:pt x="16399" y="21581"/>
                  </a:lnTo>
                  <a:cubicBezTo>
                    <a:pt x="16436" y="21574"/>
                    <a:pt x="16473" y="21574"/>
                    <a:pt x="16519" y="21574"/>
                  </a:cubicBezTo>
                  <a:lnTo>
                    <a:pt x="16510" y="21542"/>
                  </a:lnTo>
                  <a:close/>
                  <a:moveTo>
                    <a:pt x="14483" y="21548"/>
                  </a:moveTo>
                  <a:lnTo>
                    <a:pt x="14483" y="21581"/>
                  </a:lnTo>
                  <a:cubicBezTo>
                    <a:pt x="14520" y="21581"/>
                    <a:pt x="14567" y="21587"/>
                    <a:pt x="14603" y="21587"/>
                  </a:cubicBezTo>
                  <a:lnTo>
                    <a:pt x="14603" y="21554"/>
                  </a:lnTo>
                  <a:cubicBezTo>
                    <a:pt x="14567" y="21554"/>
                    <a:pt x="14530" y="21548"/>
                    <a:pt x="14483" y="21548"/>
                  </a:cubicBezTo>
                  <a:close/>
                  <a:moveTo>
                    <a:pt x="16279" y="21548"/>
                  </a:moveTo>
                  <a:cubicBezTo>
                    <a:pt x="16232" y="21554"/>
                    <a:pt x="16196" y="21554"/>
                    <a:pt x="16158" y="21554"/>
                  </a:cubicBezTo>
                  <a:lnTo>
                    <a:pt x="16158" y="21587"/>
                  </a:lnTo>
                  <a:cubicBezTo>
                    <a:pt x="16196" y="21587"/>
                    <a:pt x="16242" y="21587"/>
                    <a:pt x="16279" y="21581"/>
                  </a:cubicBezTo>
                  <a:lnTo>
                    <a:pt x="16279" y="21548"/>
                  </a:lnTo>
                  <a:close/>
                  <a:moveTo>
                    <a:pt x="14724" y="21554"/>
                  </a:moveTo>
                  <a:lnTo>
                    <a:pt x="14724" y="21593"/>
                  </a:lnTo>
                  <a:lnTo>
                    <a:pt x="14844" y="21593"/>
                  </a:lnTo>
                  <a:lnTo>
                    <a:pt x="14844" y="21561"/>
                  </a:lnTo>
                  <a:cubicBezTo>
                    <a:pt x="14807" y="21561"/>
                    <a:pt x="14761" y="21561"/>
                    <a:pt x="14724" y="21554"/>
                  </a:cubicBezTo>
                  <a:close/>
                  <a:moveTo>
                    <a:pt x="15918" y="21561"/>
                  </a:moveTo>
                  <a:lnTo>
                    <a:pt x="15918" y="21593"/>
                  </a:lnTo>
                  <a:lnTo>
                    <a:pt x="16038" y="21593"/>
                  </a:lnTo>
                  <a:lnTo>
                    <a:pt x="16038" y="21561"/>
                  </a:lnTo>
                  <a:close/>
                  <a:moveTo>
                    <a:pt x="14965" y="21561"/>
                  </a:moveTo>
                  <a:lnTo>
                    <a:pt x="14965" y="21600"/>
                  </a:lnTo>
                  <a:lnTo>
                    <a:pt x="15085" y="21600"/>
                  </a:lnTo>
                  <a:lnTo>
                    <a:pt x="15085" y="21568"/>
                  </a:lnTo>
                  <a:cubicBezTo>
                    <a:pt x="15048" y="21568"/>
                    <a:pt x="15002" y="21561"/>
                    <a:pt x="14965" y="21561"/>
                  </a:cubicBezTo>
                  <a:close/>
                  <a:moveTo>
                    <a:pt x="15205" y="21568"/>
                  </a:moveTo>
                  <a:lnTo>
                    <a:pt x="15205" y="21600"/>
                  </a:lnTo>
                  <a:lnTo>
                    <a:pt x="15326" y="21600"/>
                  </a:lnTo>
                  <a:lnTo>
                    <a:pt x="15326" y="21568"/>
                  </a:lnTo>
                  <a:close/>
                  <a:moveTo>
                    <a:pt x="15437" y="21568"/>
                  </a:moveTo>
                  <a:lnTo>
                    <a:pt x="15437" y="21600"/>
                  </a:lnTo>
                  <a:lnTo>
                    <a:pt x="15557" y="21600"/>
                  </a:lnTo>
                  <a:lnTo>
                    <a:pt x="15557" y="21568"/>
                  </a:lnTo>
                  <a:close/>
                  <a:moveTo>
                    <a:pt x="15798" y="21561"/>
                  </a:moveTo>
                  <a:cubicBezTo>
                    <a:pt x="15760" y="21568"/>
                    <a:pt x="15723" y="21568"/>
                    <a:pt x="15677" y="21568"/>
                  </a:cubicBezTo>
                  <a:lnTo>
                    <a:pt x="15677" y="21600"/>
                  </a:lnTo>
                  <a:lnTo>
                    <a:pt x="15798" y="21600"/>
                  </a:lnTo>
                  <a:lnTo>
                    <a:pt x="15798" y="21561"/>
                  </a:lnTo>
                  <a:close/>
                </a:path>
              </a:pathLst>
            </a:cu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2" name="Google Shape;3019;p34"/>
            <p:cNvSpPr/>
            <p:nvPr/>
          </p:nvSpPr>
          <p:spPr>
            <a:xfrm>
              <a:off x="3194248" y="4767160"/>
              <a:ext cx="16935" cy="16935"/>
            </a:xfrm>
            <a:custGeom>
              <a:avLst/>
              <a:gdLst/>
              <a:ahLst/>
              <a:cxnLst>
                <a:cxn ang="0">
                  <a:pos x="wd2" y="hd2"/>
                </a:cxn>
                <a:cxn ang="5400000">
                  <a:pos x="wd2" y="hd2"/>
                </a:cxn>
                <a:cxn ang="10800000">
                  <a:pos x="wd2" y="hd2"/>
                </a:cxn>
                <a:cxn ang="16200000">
                  <a:pos x="wd2" y="hd2"/>
                </a:cxn>
              </a:cxnLst>
              <a:rect l="0" t="0" r="r" b="b"/>
              <a:pathLst>
                <a:path w="21600" h="21600" extrusionOk="0">
                  <a:moveTo>
                    <a:pt x="18879" y="0"/>
                  </a:moveTo>
                  <a:cubicBezTo>
                    <a:pt x="10800" y="0"/>
                    <a:pt x="5443" y="0"/>
                    <a:pt x="0" y="3638"/>
                  </a:cubicBezTo>
                  <a:lnTo>
                    <a:pt x="2721" y="21600"/>
                  </a:lnTo>
                  <a:cubicBezTo>
                    <a:pt x="8079" y="21600"/>
                    <a:pt x="13521" y="17962"/>
                    <a:pt x="21600" y="17962"/>
                  </a:cubicBezTo>
                  <a:lnTo>
                    <a:pt x="18879" y="0"/>
                  </a:lnTo>
                  <a:close/>
                </a:path>
              </a:pathLst>
            </a:cu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3" name="Google Shape;3020;p34"/>
            <p:cNvSpPr/>
            <p:nvPr/>
          </p:nvSpPr>
          <p:spPr>
            <a:xfrm>
              <a:off x="513005" y="383108"/>
              <a:ext cx="873119" cy="874444"/>
            </a:xfrm>
            <a:custGeom>
              <a:avLst/>
              <a:gdLst/>
              <a:ahLst/>
              <a:cxnLst>
                <a:cxn ang="0">
                  <a:pos x="wd2" y="hd2"/>
                </a:cxn>
                <a:cxn ang="5400000">
                  <a:pos x="wd2" y="hd2"/>
                </a:cxn>
                <a:cxn ang="10800000">
                  <a:pos x="wd2" y="hd2"/>
                </a:cxn>
                <a:cxn ang="16200000">
                  <a:pos x="wd2" y="hd2"/>
                </a:cxn>
              </a:cxnLst>
              <a:rect l="0" t="0" r="r" b="b"/>
              <a:pathLst>
                <a:path w="21600" h="21600" extrusionOk="0">
                  <a:moveTo>
                    <a:pt x="10784" y="0"/>
                  </a:moveTo>
                  <a:cubicBezTo>
                    <a:pt x="4823" y="0"/>
                    <a:pt x="0" y="4848"/>
                    <a:pt x="0" y="10800"/>
                  </a:cubicBezTo>
                  <a:cubicBezTo>
                    <a:pt x="0" y="16752"/>
                    <a:pt x="4823" y="21600"/>
                    <a:pt x="10784" y="21600"/>
                  </a:cubicBezTo>
                  <a:cubicBezTo>
                    <a:pt x="11621" y="21600"/>
                    <a:pt x="12391" y="21500"/>
                    <a:pt x="13161" y="21332"/>
                  </a:cubicBezTo>
                  <a:cubicBezTo>
                    <a:pt x="17984" y="20262"/>
                    <a:pt x="21600" y="15949"/>
                    <a:pt x="21600" y="10800"/>
                  </a:cubicBezTo>
                  <a:cubicBezTo>
                    <a:pt x="21600" y="9964"/>
                    <a:pt x="21500" y="9161"/>
                    <a:pt x="21332" y="8359"/>
                  </a:cubicBezTo>
                  <a:cubicBezTo>
                    <a:pt x="20227" y="3577"/>
                    <a:pt x="15941" y="0"/>
                    <a:pt x="10784" y="0"/>
                  </a:cubicBez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4" name="Google Shape;3021;p34"/>
            <p:cNvSpPr/>
            <p:nvPr/>
          </p:nvSpPr>
          <p:spPr>
            <a:xfrm>
              <a:off x="892053" y="676840"/>
              <a:ext cx="113698" cy="135369"/>
            </a:xfrm>
            <a:prstGeom prst="rect">
              <a:avLst/>
            </a:pr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5" name="Google Shape;3022;p34"/>
            <p:cNvSpPr/>
            <p:nvPr/>
          </p:nvSpPr>
          <p:spPr>
            <a:xfrm>
              <a:off x="965144" y="749931"/>
              <a:ext cx="22997" cy="22997"/>
            </a:xfrm>
            <a:custGeom>
              <a:avLst/>
              <a:gdLst/>
              <a:ahLst/>
              <a:cxnLst>
                <a:cxn ang="0">
                  <a:pos x="wd2" y="hd2"/>
                </a:cxn>
                <a:cxn ang="5400000">
                  <a:pos x="wd2" y="hd2"/>
                </a:cxn>
                <a:cxn ang="10800000">
                  <a:pos x="wd2" y="hd2"/>
                </a:cxn>
                <a:cxn ang="16200000">
                  <a:pos x="wd2" y="hd2"/>
                </a:cxn>
              </a:cxnLst>
              <a:rect l="0" t="0" r="r" b="b"/>
              <a:pathLst>
                <a:path w="21600" h="21600" extrusionOk="0">
                  <a:moveTo>
                    <a:pt x="11442" y="0"/>
                  </a:moveTo>
                  <a:cubicBezTo>
                    <a:pt x="7628" y="0"/>
                    <a:pt x="5099" y="1245"/>
                    <a:pt x="3814" y="2529"/>
                  </a:cubicBezTo>
                  <a:cubicBezTo>
                    <a:pt x="1285" y="5059"/>
                    <a:pt x="0" y="7628"/>
                    <a:pt x="0" y="10158"/>
                  </a:cubicBezTo>
                  <a:cubicBezTo>
                    <a:pt x="0" y="13972"/>
                    <a:pt x="1285" y="16541"/>
                    <a:pt x="3814" y="19071"/>
                  </a:cubicBezTo>
                  <a:cubicBezTo>
                    <a:pt x="5099" y="20355"/>
                    <a:pt x="7628" y="21600"/>
                    <a:pt x="11442" y="21600"/>
                  </a:cubicBezTo>
                  <a:cubicBezTo>
                    <a:pt x="13972" y="21600"/>
                    <a:pt x="16541" y="20355"/>
                    <a:pt x="19071" y="19071"/>
                  </a:cubicBezTo>
                  <a:cubicBezTo>
                    <a:pt x="20355" y="16541"/>
                    <a:pt x="21600" y="13972"/>
                    <a:pt x="21600" y="10158"/>
                  </a:cubicBezTo>
                  <a:cubicBezTo>
                    <a:pt x="21600" y="7628"/>
                    <a:pt x="20355" y="5059"/>
                    <a:pt x="19071" y="2529"/>
                  </a:cubicBezTo>
                  <a:cubicBezTo>
                    <a:pt x="16541" y="1245"/>
                    <a:pt x="13972" y="0"/>
                    <a:pt x="11442" y="0"/>
                  </a:cubicBezTo>
                  <a:close/>
                </a:path>
              </a:pathLst>
            </a:custGeom>
            <a:solidFill>
              <a:srgbClr val="69B1AD"/>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6" name="Google Shape;3023;p34"/>
            <p:cNvSpPr/>
            <p:nvPr/>
          </p:nvSpPr>
          <p:spPr>
            <a:xfrm>
              <a:off x="948902" y="578018"/>
              <a:ext cx="105577" cy="350581"/>
            </a:xfrm>
            <a:custGeom>
              <a:avLst/>
              <a:gdLst/>
              <a:ahLst/>
              <a:cxnLst>
                <a:cxn ang="0">
                  <a:pos x="wd2" y="hd2"/>
                </a:cxn>
                <a:cxn ang="5400000">
                  <a:pos x="wd2" y="hd2"/>
                </a:cxn>
                <a:cxn ang="10800000">
                  <a:pos x="wd2" y="hd2"/>
                </a:cxn>
                <a:cxn ang="16200000">
                  <a:pos x="wd2" y="hd2"/>
                </a:cxn>
              </a:cxnLst>
              <a:rect l="0" t="0" r="r" b="b"/>
              <a:pathLst>
                <a:path w="21600" h="21600" extrusionOk="0">
                  <a:moveTo>
                    <a:pt x="5815" y="9923"/>
                  </a:moveTo>
                  <a:cubicBezTo>
                    <a:pt x="7197" y="9923"/>
                    <a:pt x="8308" y="10092"/>
                    <a:pt x="9138" y="10342"/>
                  </a:cubicBezTo>
                  <a:cubicBezTo>
                    <a:pt x="9969" y="10592"/>
                    <a:pt x="10249" y="10924"/>
                    <a:pt x="10249" y="11258"/>
                  </a:cubicBezTo>
                  <a:cubicBezTo>
                    <a:pt x="10249" y="11677"/>
                    <a:pt x="9969" y="12009"/>
                    <a:pt x="9138" y="12259"/>
                  </a:cubicBezTo>
                  <a:cubicBezTo>
                    <a:pt x="8308" y="12509"/>
                    <a:pt x="7197" y="12678"/>
                    <a:pt x="5815" y="12678"/>
                  </a:cubicBezTo>
                  <a:cubicBezTo>
                    <a:pt x="4434" y="12678"/>
                    <a:pt x="3323" y="12509"/>
                    <a:pt x="2492" y="12259"/>
                  </a:cubicBezTo>
                  <a:cubicBezTo>
                    <a:pt x="1662" y="12009"/>
                    <a:pt x="1111" y="11677"/>
                    <a:pt x="1111" y="11258"/>
                  </a:cubicBezTo>
                  <a:cubicBezTo>
                    <a:pt x="1111" y="10924"/>
                    <a:pt x="1662" y="10592"/>
                    <a:pt x="2492" y="10342"/>
                  </a:cubicBezTo>
                  <a:cubicBezTo>
                    <a:pt x="3323" y="10092"/>
                    <a:pt x="4434" y="9923"/>
                    <a:pt x="5815" y="9923"/>
                  </a:cubicBezTo>
                  <a:close/>
                  <a:moveTo>
                    <a:pt x="0" y="0"/>
                  </a:moveTo>
                  <a:lnTo>
                    <a:pt x="0" y="9091"/>
                  </a:lnTo>
                  <a:lnTo>
                    <a:pt x="3874" y="7089"/>
                  </a:lnTo>
                  <a:lnTo>
                    <a:pt x="6926" y="7089"/>
                  </a:lnTo>
                  <a:lnTo>
                    <a:pt x="0" y="10674"/>
                  </a:lnTo>
                  <a:lnTo>
                    <a:pt x="0" y="21600"/>
                  </a:lnTo>
                  <a:lnTo>
                    <a:pt x="280" y="21600"/>
                  </a:lnTo>
                  <a:lnTo>
                    <a:pt x="21600" y="14429"/>
                  </a:lnTo>
                  <a:lnTo>
                    <a:pt x="12741" y="14429"/>
                  </a:lnTo>
                  <a:lnTo>
                    <a:pt x="12741" y="2336"/>
                  </a:lnTo>
                  <a:cubicBezTo>
                    <a:pt x="12741" y="1085"/>
                    <a:pt x="9138" y="0"/>
                    <a:pt x="4985"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7" name="Google Shape;3024;p34"/>
            <p:cNvSpPr/>
            <p:nvPr/>
          </p:nvSpPr>
          <p:spPr>
            <a:xfrm>
              <a:off x="844651" y="578018"/>
              <a:ext cx="104252" cy="350581"/>
            </a:xfrm>
            <a:custGeom>
              <a:avLst/>
              <a:gdLst/>
              <a:ahLst/>
              <a:cxnLst>
                <a:cxn ang="0">
                  <a:pos x="wd2" y="hd2"/>
                </a:cxn>
                <a:cxn ang="5400000">
                  <a:pos x="wd2" y="hd2"/>
                </a:cxn>
                <a:cxn ang="10800000">
                  <a:pos x="wd2" y="hd2"/>
                </a:cxn>
                <a:cxn ang="16200000">
                  <a:pos x="wd2" y="hd2"/>
                </a:cxn>
              </a:cxnLst>
              <a:rect l="0" t="0" r="r" b="b"/>
              <a:pathLst>
                <a:path w="21600" h="21600" extrusionOk="0">
                  <a:moveTo>
                    <a:pt x="15985" y="7089"/>
                  </a:moveTo>
                  <a:cubicBezTo>
                    <a:pt x="17393" y="7089"/>
                    <a:pt x="18509" y="7255"/>
                    <a:pt x="19351" y="7505"/>
                  </a:cubicBezTo>
                  <a:cubicBezTo>
                    <a:pt x="20201" y="7756"/>
                    <a:pt x="20759" y="8090"/>
                    <a:pt x="20759" y="8506"/>
                  </a:cubicBezTo>
                  <a:cubicBezTo>
                    <a:pt x="20759" y="8841"/>
                    <a:pt x="20201" y="9172"/>
                    <a:pt x="19351" y="9423"/>
                  </a:cubicBezTo>
                  <a:cubicBezTo>
                    <a:pt x="18509" y="9673"/>
                    <a:pt x="17393" y="9841"/>
                    <a:pt x="15985" y="9841"/>
                  </a:cubicBezTo>
                  <a:cubicBezTo>
                    <a:pt x="14586" y="9841"/>
                    <a:pt x="13461" y="9673"/>
                    <a:pt x="12620" y="9423"/>
                  </a:cubicBezTo>
                  <a:cubicBezTo>
                    <a:pt x="11779" y="9172"/>
                    <a:pt x="11504" y="8841"/>
                    <a:pt x="11504" y="8506"/>
                  </a:cubicBezTo>
                  <a:cubicBezTo>
                    <a:pt x="11504" y="8090"/>
                    <a:pt x="11779" y="7756"/>
                    <a:pt x="12620" y="7505"/>
                  </a:cubicBezTo>
                  <a:cubicBezTo>
                    <a:pt x="13461" y="7255"/>
                    <a:pt x="14586" y="7089"/>
                    <a:pt x="15985" y="7089"/>
                  </a:cubicBezTo>
                  <a:close/>
                  <a:moveTo>
                    <a:pt x="16827" y="0"/>
                  </a:moveTo>
                  <a:cubicBezTo>
                    <a:pt x="12620" y="0"/>
                    <a:pt x="8980" y="1085"/>
                    <a:pt x="8980" y="2336"/>
                  </a:cubicBezTo>
                  <a:lnTo>
                    <a:pt x="8980" y="14429"/>
                  </a:lnTo>
                  <a:lnTo>
                    <a:pt x="0" y="14429"/>
                  </a:lnTo>
                  <a:lnTo>
                    <a:pt x="21600" y="21600"/>
                  </a:lnTo>
                  <a:lnTo>
                    <a:pt x="21600" y="10674"/>
                  </a:lnTo>
                  <a:lnTo>
                    <a:pt x="17951" y="12678"/>
                  </a:lnTo>
                  <a:lnTo>
                    <a:pt x="14869" y="12678"/>
                  </a:lnTo>
                  <a:lnTo>
                    <a:pt x="21600" y="9091"/>
                  </a:lnTo>
                  <a:lnTo>
                    <a:pt x="21600"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8" name="Google Shape;3025;p34"/>
            <p:cNvSpPr/>
            <p:nvPr/>
          </p:nvSpPr>
          <p:spPr>
            <a:xfrm>
              <a:off x="909620" y="703897"/>
              <a:ext cx="23040" cy="22997"/>
            </a:xfrm>
            <a:custGeom>
              <a:avLst/>
              <a:gdLst/>
              <a:ahLst/>
              <a:cxnLst>
                <a:cxn ang="0">
                  <a:pos x="wd2" y="hd2"/>
                </a:cxn>
                <a:cxn ang="5400000">
                  <a:pos x="wd2" y="hd2"/>
                </a:cxn>
                <a:cxn ang="10800000">
                  <a:pos x="wd2" y="hd2"/>
                </a:cxn>
                <a:cxn ang="16200000">
                  <a:pos x="wd2" y="hd2"/>
                </a:cxn>
              </a:cxnLst>
              <a:rect l="0" t="0" r="r" b="b"/>
              <a:pathLst>
                <a:path w="21600" h="21600" extrusionOk="0">
                  <a:moveTo>
                    <a:pt x="11421" y="0"/>
                  </a:moveTo>
                  <a:cubicBezTo>
                    <a:pt x="7614" y="0"/>
                    <a:pt x="5089" y="1285"/>
                    <a:pt x="3807" y="2529"/>
                  </a:cubicBezTo>
                  <a:cubicBezTo>
                    <a:pt x="1282" y="5099"/>
                    <a:pt x="0" y="7628"/>
                    <a:pt x="0" y="11442"/>
                  </a:cubicBezTo>
                  <a:cubicBezTo>
                    <a:pt x="0" y="13972"/>
                    <a:pt x="1282" y="16541"/>
                    <a:pt x="3807" y="19071"/>
                  </a:cubicBezTo>
                  <a:cubicBezTo>
                    <a:pt x="5089" y="20355"/>
                    <a:pt x="7614" y="21600"/>
                    <a:pt x="11421" y="21600"/>
                  </a:cubicBezTo>
                  <a:cubicBezTo>
                    <a:pt x="13986" y="21600"/>
                    <a:pt x="16511" y="20355"/>
                    <a:pt x="19035" y="19071"/>
                  </a:cubicBezTo>
                  <a:cubicBezTo>
                    <a:pt x="21600" y="16541"/>
                    <a:pt x="21600" y="13972"/>
                    <a:pt x="21600" y="11442"/>
                  </a:cubicBezTo>
                  <a:cubicBezTo>
                    <a:pt x="21600" y="7628"/>
                    <a:pt x="21600" y="5099"/>
                    <a:pt x="19035" y="2529"/>
                  </a:cubicBezTo>
                  <a:cubicBezTo>
                    <a:pt x="16511" y="1285"/>
                    <a:pt x="13986" y="0"/>
                    <a:pt x="11421" y="0"/>
                  </a:cubicBez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899" name="Google Shape;3026;p34"/>
            <p:cNvSpPr/>
            <p:nvPr/>
          </p:nvSpPr>
          <p:spPr>
            <a:xfrm>
              <a:off x="966512" y="749931"/>
              <a:ext cx="21629" cy="229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745" y="0"/>
                    <a:pt x="4055" y="1245"/>
                    <a:pt x="2689" y="2529"/>
                  </a:cubicBezTo>
                  <a:cubicBezTo>
                    <a:pt x="0" y="5059"/>
                    <a:pt x="0" y="7628"/>
                    <a:pt x="0" y="10158"/>
                  </a:cubicBezTo>
                  <a:cubicBezTo>
                    <a:pt x="0" y="13972"/>
                    <a:pt x="0" y="16541"/>
                    <a:pt x="2689" y="19071"/>
                  </a:cubicBezTo>
                  <a:cubicBezTo>
                    <a:pt x="4055" y="20355"/>
                    <a:pt x="6745" y="21600"/>
                    <a:pt x="10800" y="21600"/>
                  </a:cubicBezTo>
                  <a:cubicBezTo>
                    <a:pt x="13489" y="21600"/>
                    <a:pt x="16221" y="20355"/>
                    <a:pt x="18911" y="19071"/>
                  </a:cubicBezTo>
                  <a:cubicBezTo>
                    <a:pt x="20277" y="16541"/>
                    <a:pt x="21600" y="13972"/>
                    <a:pt x="21600" y="10158"/>
                  </a:cubicBezTo>
                  <a:cubicBezTo>
                    <a:pt x="21600" y="7628"/>
                    <a:pt x="20277" y="5059"/>
                    <a:pt x="18911" y="2529"/>
                  </a:cubicBezTo>
                  <a:cubicBezTo>
                    <a:pt x="16221" y="1245"/>
                    <a:pt x="13489" y="0"/>
                    <a:pt x="10800"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0" name="Google Shape;3027;p34"/>
            <p:cNvSpPr/>
            <p:nvPr/>
          </p:nvSpPr>
          <p:spPr>
            <a:xfrm>
              <a:off x="768867" y="946209"/>
              <a:ext cx="77152" cy="116391"/>
            </a:xfrm>
            <a:custGeom>
              <a:avLst/>
              <a:gdLst/>
              <a:ahLst/>
              <a:cxnLst>
                <a:cxn ang="0">
                  <a:pos x="wd2" y="hd2"/>
                </a:cxn>
                <a:cxn ang="5400000">
                  <a:pos x="wd2" y="hd2"/>
                </a:cxn>
                <a:cxn ang="10800000">
                  <a:pos x="wd2" y="hd2"/>
                </a:cxn>
                <a:cxn ang="16200000">
                  <a:pos x="wd2" y="hd2"/>
                </a:cxn>
              </a:cxnLst>
              <a:rect l="0" t="0" r="r" b="b"/>
              <a:pathLst>
                <a:path w="21600" h="21600" extrusionOk="0">
                  <a:moveTo>
                    <a:pt x="12505" y="0"/>
                  </a:moveTo>
                  <a:cubicBezTo>
                    <a:pt x="4930" y="0"/>
                    <a:pt x="383" y="2760"/>
                    <a:pt x="383" y="6282"/>
                  </a:cubicBezTo>
                  <a:cubicBezTo>
                    <a:pt x="383" y="9297"/>
                    <a:pt x="3793" y="11304"/>
                    <a:pt x="9095" y="12557"/>
                  </a:cubicBezTo>
                  <a:cubicBezTo>
                    <a:pt x="12888" y="13311"/>
                    <a:pt x="14396" y="14064"/>
                    <a:pt x="14396" y="15571"/>
                  </a:cubicBezTo>
                  <a:cubicBezTo>
                    <a:pt x="14396" y="16833"/>
                    <a:pt x="12505" y="17832"/>
                    <a:pt x="9478" y="17832"/>
                  </a:cubicBezTo>
                  <a:cubicBezTo>
                    <a:pt x="6438" y="17832"/>
                    <a:pt x="3411" y="17079"/>
                    <a:pt x="1520" y="16325"/>
                  </a:cubicBezTo>
                  <a:lnTo>
                    <a:pt x="0" y="20347"/>
                  </a:lnTo>
                  <a:cubicBezTo>
                    <a:pt x="1891" y="20846"/>
                    <a:pt x="5301" y="21600"/>
                    <a:pt x="9095" y="21600"/>
                  </a:cubicBezTo>
                  <a:cubicBezTo>
                    <a:pt x="17436" y="21600"/>
                    <a:pt x="21600" y="18586"/>
                    <a:pt x="21600" y="15072"/>
                  </a:cubicBezTo>
                  <a:cubicBezTo>
                    <a:pt x="21600" y="12057"/>
                    <a:pt x="18943" y="10296"/>
                    <a:pt x="13642" y="8789"/>
                  </a:cubicBezTo>
                  <a:cubicBezTo>
                    <a:pt x="9478" y="7790"/>
                    <a:pt x="7575" y="7282"/>
                    <a:pt x="7575" y="6029"/>
                  </a:cubicBezTo>
                  <a:cubicBezTo>
                    <a:pt x="7575" y="4775"/>
                    <a:pt x="9095" y="4022"/>
                    <a:pt x="12122" y="4022"/>
                  </a:cubicBezTo>
                  <a:cubicBezTo>
                    <a:pt x="15162" y="4022"/>
                    <a:pt x="17436" y="4521"/>
                    <a:pt x="18943" y="5021"/>
                  </a:cubicBezTo>
                  <a:lnTo>
                    <a:pt x="20463" y="1253"/>
                  </a:lnTo>
                  <a:cubicBezTo>
                    <a:pt x="18572" y="500"/>
                    <a:pt x="15916" y="0"/>
                    <a:pt x="12505" y="0"/>
                  </a:cubicBez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1" name="Google Shape;3028;p34"/>
            <p:cNvSpPr/>
            <p:nvPr/>
          </p:nvSpPr>
          <p:spPr>
            <a:xfrm>
              <a:off x="855507" y="948902"/>
              <a:ext cx="102885" cy="112373"/>
            </a:xfrm>
            <a:custGeom>
              <a:avLst/>
              <a:gdLst/>
              <a:ahLst/>
              <a:cxnLst>
                <a:cxn ang="0">
                  <a:pos x="wd2" y="hd2"/>
                </a:cxn>
                <a:cxn ang="5400000">
                  <a:pos x="wd2" y="hd2"/>
                </a:cxn>
                <a:cxn ang="10800000">
                  <a:pos x="wd2" y="hd2"/>
                </a:cxn>
                <a:cxn ang="16200000">
                  <a:pos x="wd2" y="hd2"/>
                </a:cxn>
              </a:cxnLst>
              <a:rect l="0" t="0" r="r" b="b"/>
              <a:pathLst>
                <a:path w="21600" h="21600" extrusionOk="0">
                  <a:moveTo>
                    <a:pt x="10508" y="3648"/>
                  </a:moveTo>
                  <a:cubicBezTo>
                    <a:pt x="10796" y="4946"/>
                    <a:pt x="11361" y="6507"/>
                    <a:pt x="11648" y="7805"/>
                  </a:cubicBezTo>
                  <a:lnTo>
                    <a:pt x="13066" y="12234"/>
                  </a:lnTo>
                  <a:lnTo>
                    <a:pt x="7951" y="12234"/>
                  </a:lnTo>
                  <a:lnTo>
                    <a:pt x="9378" y="7805"/>
                  </a:lnTo>
                  <a:cubicBezTo>
                    <a:pt x="9656" y="6507"/>
                    <a:pt x="9943" y="4946"/>
                    <a:pt x="10508" y="3648"/>
                  </a:cubicBezTo>
                  <a:close/>
                  <a:moveTo>
                    <a:pt x="7098" y="0"/>
                  </a:moveTo>
                  <a:lnTo>
                    <a:pt x="0" y="21600"/>
                  </a:lnTo>
                  <a:lnTo>
                    <a:pt x="5393" y="21600"/>
                  </a:lnTo>
                  <a:lnTo>
                    <a:pt x="7098" y="16136"/>
                  </a:lnTo>
                  <a:lnTo>
                    <a:pt x="13918" y="16136"/>
                  </a:lnTo>
                  <a:lnTo>
                    <a:pt x="15623" y="21600"/>
                  </a:lnTo>
                  <a:lnTo>
                    <a:pt x="21600" y="21600"/>
                  </a:lnTo>
                  <a:lnTo>
                    <a:pt x="14206"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2" name="Google Shape;3029;p34"/>
            <p:cNvSpPr/>
            <p:nvPr/>
          </p:nvSpPr>
          <p:spPr>
            <a:xfrm>
              <a:off x="973265" y="948902"/>
              <a:ext cx="70400" cy="1123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7434"/>
                  </a:lnTo>
                  <a:lnTo>
                    <a:pt x="7895" y="17434"/>
                  </a:lnTo>
                  <a:lnTo>
                    <a:pt x="7895"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3" name="Google Shape;3030;p34"/>
            <p:cNvSpPr/>
            <p:nvPr/>
          </p:nvSpPr>
          <p:spPr>
            <a:xfrm>
              <a:off x="1058538" y="948902"/>
              <a:ext cx="71767" cy="1123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7434"/>
                  </a:lnTo>
                  <a:lnTo>
                    <a:pt x="7745" y="17434"/>
                  </a:lnTo>
                  <a:lnTo>
                    <a:pt x="7745" y="12488"/>
                  </a:lnTo>
                  <a:lnTo>
                    <a:pt x="19966" y="12488"/>
                  </a:lnTo>
                  <a:lnTo>
                    <a:pt x="19966" y="8331"/>
                  </a:lnTo>
                  <a:lnTo>
                    <a:pt x="7745" y="8331"/>
                  </a:lnTo>
                  <a:lnTo>
                    <a:pt x="7745" y="3903"/>
                  </a:lnTo>
                  <a:lnTo>
                    <a:pt x="20777" y="3903"/>
                  </a:lnTo>
                  <a:lnTo>
                    <a:pt x="20777"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4" name="Google Shape;3031;p34"/>
            <p:cNvSpPr/>
            <p:nvPr/>
          </p:nvSpPr>
          <p:spPr>
            <a:xfrm>
              <a:off x="1591890" y="2048047"/>
              <a:ext cx="2463598" cy="1567527"/>
            </a:xfrm>
            <a:custGeom>
              <a:avLst/>
              <a:gdLst/>
              <a:ahLst/>
              <a:cxnLst>
                <a:cxn ang="0">
                  <a:pos x="wd2" y="hd2"/>
                </a:cxn>
                <a:cxn ang="5400000">
                  <a:pos x="wd2" y="hd2"/>
                </a:cxn>
                <a:cxn ang="10800000">
                  <a:pos x="wd2" y="hd2"/>
                </a:cxn>
                <a:cxn ang="16200000">
                  <a:pos x="wd2" y="hd2"/>
                </a:cxn>
              </a:cxnLst>
              <a:rect l="0" t="0" r="r" b="b"/>
              <a:pathLst>
                <a:path w="21600" h="21600" extrusionOk="0">
                  <a:moveTo>
                    <a:pt x="7797" y="0"/>
                  </a:moveTo>
                  <a:cubicBezTo>
                    <a:pt x="7786" y="914"/>
                    <a:pt x="7180" y="1623"/>
                    <a:pt x="6432" y="1623"/>
                  </a:cubicBezTo>
                  <a:lnTo>
                    <a:pt x="6112" y="1623"/>
                  </a:lnTo>
                  <a:cubicBezTo>
                    <a:pt x="5364" y="1623"/>
                    <a:pt x="4759" y="914"/>
                    <a:pt x="4747" y="19"/>
                  </a:cubicBezTo>
                  <a:cubicBezTo>
                    <a:pt x="4735" y="914"/>
                    <a:pt x="4130" y="1623"/>
                    <a:pt x="3382" y="1623"/>
                  </a:cubicBezTo>
                  <a:lnTo>
                    <a:pt x="3062" y="1623"/>
                  </a:lnTo>
                  <a:cubicBezTo>
                    <a:pt x="2314" y="1623"/>
                    <a:pt x="1709" y="914"/>
                    <a:pt x="1697" y="19"/>
                  </a:cubicBezTo>
                  <a:cubicBezTo>
                    <a:pt x="1697" y="75"/>
                    <a:pt x="1685" y="131"/>
                    <a:pt x="1685" y="187"/>
                  </a:cubicBezTo>
                  <a:cubicBezTo>
                    <a:pt x="1602" y="989"/>
                    <a:pt x="1032" y="1623"/>
                    <a:pt x="332" y="1623"/>
                  </a:cubicBezTo>
                  <a:lnTo>
                    <a:pt x="0" y="1623"/>
                  </a:lnTo>
                  <a:lnTo>
                    <a:pt x="0" y="21600"/>
                  </a:lnTo>
                  <a:lnTo>
                    <a:pt x="21600" y="21600"/>
                  </a:lnTo>
                  <a:lnTo>
                    <a:pt x="21600" y="1623"/>
                  </a:lnTo>
                  <a:lnTo>
                    <a:pt x="21375" y="1623"/>
                  </a:lnTo>
                  <a:cubicBezTo>
                    <a:pt x="21365" y="1623"/>
                    <a:pt x="21356" y="1623"/>
                    <a:pt x="21347" y="1623"/>
                  </a:cubicBezTo>
                  <a:cubicBezTo>
                    <a:pt x="20612" y="1623"/>
                    <a:pt x="20022" y="903"/>
                    <a:pt x="20010" y="0"/>
                  </a:cubicBezTo>
                  <a:cubicBezTo>
                    <a:pt x="20010" y="19"/>
                    <a:pt x="19998" y="38"/>
                    <a:pt x="19998" y="38"/>
                  </a:cubicBezTo>
                  <a:lnTo>
                    <a:pt x="19998" y="56"/>
                  </a:lnTo>
                  <a:cubicBezTo>
                    <a:pt x="19962" y="933"/>
                    <a:pt x="19369" y="1623"/>
                    <a:pt x="18645" y="1623"/>
                  </a:cubicBezTo>
                  <a:lnTo>
                    <a:pt x="18313" y="1623"/>
                  </a:lnTo>
                  <a:cubicBezTo>
                    <a:pt x="17577" y="1623"/>
                    <a:pt x="16971" y="895"/>
                    <a:pt x="16948" y="0"/>
                  </a:cubicBezTo>
                  <a:cubicBezTo>
                    <a:pt x="16936" y="914"/>
                    <a:pt x="16331" y="1623"/>
                    <a:pt x="15595" y="1623"/>
                  </a:cubicBezTo>
                  <a:lnTo>
                    <a:pt x="15262" y="1623"/>
                  </a:lnTo>
                  <a:cubicBezTo>
                    <a:pt x="14515" y="1623"/>
                    <a:pt x="13910" y="895"/>
                    <a:pt x="13898" y="0"/>
                  </a:cubicBezTo>
                  <a:cubicBezTo>
                    <a:pt x="13886" y="914"/>
                    <a:pt x="13280" y="1623"/>
                    <a:pt x="12533" y="1623"/>
                  </a:cubicBezTo>
                  <a:lnTo>
                    <a:pt x="12212" y="1623"/>
                  </a:lnTo>
                  <a:cubicBezTo>
                    <a:pt x="11465" y="1623"/>
                    <a:pt x="10859" y="914"/>
                    <a:pt x="10847" y="0"/>
                  </a:cubicBezTo>
                  <a:cubicBezTo>
                    <a:pt x="10836" y="914"/>
                    <a:pt x="10230" y="1623"/>
                    <a:pt x="9483" y="1623"/>
                  </a:cubicBezTo>
                  <a:lnTo>
                    <a:pt x="9162" y="1623"/>
                  </a:lnTo>
                  <a:cubicBezTo>
                    <a:pt x="8414" y="1623"/>
                    <a:pt x="7809" y="895"/>
                    <a:pt x="7797" y="0"/>
                  </a:cubicBez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5" name="Google Shape;3032;p34"/>
            <p:cNvSpPr/>
            <p:nvPr/>
          </p:nvSpPr>
          <p:spPr>
            <a:xfrm>
              <a:off x="1590522" y="1602704"/>
              <a:ext cx="2463641" cy="5644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344" y="21600"/>
                  </a:lnTo>
                  <a:cubicBezTo>
                    <a:pt x="1032" y="21600"/>
                    <a:pt x="1614" y="19838"/>
                    <a:pt x="1697" y="17560"/>
                  </a:cubicBezTo>
                  <a:cubicBezTo>
                    <a:pt x="1697" y="17405"/>
                    <a:pt x="1709" y="17249"/>
                    <a:pt x="1709" y="17094"/>
                  </a:cubicBezTo>
                  <a:cubicBezTo>
                    <a:pt x="1721" y="19580"/>
                    <a:pt x="2326" y="21600"/>
                    <a:pt x="3062" y="21600"/>
                  </a:cubicBezTo>
                  <a:lnTo>
                    <a:pt x="3394" y="21600"/>
                  </a:lnTo>
                  <a:cubicBezTo>
                    <a:pt x="4130" y="21600"/>
                    <a:pt x="4735" y="19580"/>
                    <a:pt x="4759" y="17094"/>
                  </a:cubicBezTo>
                  <a:cubicBezTo>
                    <a:pt x="4771" y="19580"/>
                    <a:pt x="5376" y="21600"/>
                    <a:pt x="6124" y="21600"/>
                  </a:cubicBezTo>
                  <a:lnTo>
                    <a:pt x="6444" y="21600"/>
                  </a:lnTo>
                  <a:cubicBezTo>
                    <a:pt x="7192" y="21600"/>
                    <a:pt x="7797" y="19580"/>
                    <a:pt x="7809" y="17094"/>
                  </a:cubicBezTo>
                  <a:cubicBezTo>
                    <a:pt x="7821" y="19580"/>
                    <a:pt x="8426" y="21600"/>
                    <a:pt x="9174" y="21600"/>
                  </a:cubicBezTo>
                  <a:lnTo>
                    <a:pt x="9494" y="21600"/>
                  </a:lnTo>
                  <a:cubicBezTo>
                    <a:pt x="10242" y="21600"/>
                    <a:pt x="10848" y="19580"/>
                    <a:pt x="10859" y="17094"/>
                  </a:cubicBezTo>
                  <a:cubicBezTo>
                    <a:pt x="10871" y="19580"/>
                    <a:pt x="11476" y="21600"/>
                    <a:pt x="12224" y="21600"/>
                  </a:cubicBezTo>
                  <a:lnTo>
                    <a:pt x="12544" y="21600"/>
                  </a:lnTo>
                  <a:cubicBezTo>
                    <a:pt x="13292" y="21600"/>
                    <a:pt x="13897" y="19580"/>
                    <a:pt x="13909" y="17094"/>
                  </a:cubicBezTo>
                  <a:cubicBezTo>
                    <a:pt x="13921" y="19580"/>
                    <a:pt x="14527" y="21600"/>
                    <a:pt x="15274" y="21600"/>
                  </a:cubicBezTo>
                  <a:lnTo>
                    <a:pt x="15595" y="21600"/>
                  </a:lnTo>
                  <a:cubicBezTo>
                    <a:pt x="16342" y="21600"/>
                    <a:pt x="16947" y="19580"/>
                    <a:pt x="16959" y="17042"/>
                  </a:cubicBezTo>
                  <a:cubicBezTo>
                    <a:pt x="16971" y="19580"/>
                    <a:pt x="17577" y="21600"/>
                    <a:pt x="18324" y="21600"/>
                  </a:cubicBezTo>
                  <a:lnTo>
                    <a:pt x="18645" y="21600"/>
                  </a:lnTo>
                  <a:cubicBezTo>
                    <a:pt x="19381" y="21600"/>
                    <a:pt x="19974" y="19632"/>
                    <a:pt x="20010" y="17197"/>
                  </a:cubicBezTo>
                  <a:lnTo>
                    <a:pt x="20010" y="17146"/>
                  </a:lnTo>
                  <a:cubicBezTo>
                    <a:pt x="20010" y="17146"/>
                    <a:pt x="20010" y="17094"/>
                    <a:pt x="20010" y="17094"/>
                  </a:cubicBezTo>
                  <a:cubicBezTo>
                    <a:pt x="20022" y="19580"/>
                    <a:pt x="20627" y="21600"/>
                    <a:pt x="21374" y="21600"/>
                  </a:cubicBezTo>
                  <a:lnTo>
                    <a:pt x="21600" y="21600"/>
                  </a:lnTo>
                  <a:lnTo>
                    <a:pt x="21600" y="0"/>
                  </a:lnTo>
                  <a:close/>
                </a:path>
              </a:pathLst>
            </a:custGeom>
            <a:solidFill>
              <a:srgbClr val="CECEC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6" name="Google Shape;3033;p34"/>
            <p:cNvSpPr/>
            <p:nvPr/>
          </p:nvSpPr>
          <p:spPr>
            <a:xfrm>
              <a:off x="1885622" y="2067025"/>
              <a:ext cx="1869381" cy="13008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1" y="21600"/>
                  </a:lnTo>
                  <a:lnTo>
                    <a:pt x="21600" y="0"/>
                  </a:lnTo>
                  <a:close/>
                </a:path>
              </a:pathLst>
            </a:custGeom>
            <a:solidFill>
              <a:srgbClr val="F2A365"/>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7" name="Google Shape;3034;p34"/>
            <p:cNvSpPr/>
            <p:nvPr/>
          </p:nvSpPr>
          <p:spPr>
            <a:xfrm>
              <a:off x="1897804" y="2067025"/>
              <a:ext cx="1862627" cy="1300809"/>
            </a:xfrm>
            <a:custGeom>
              <a:avLst/>
              <a:gdLst/>
              <a:ahLst/>
              <a:cxnLst>
                <a:cxn ang="0">
                  <a:pos x="wd2" y="hd2"/>
                </a:cxn>
                <a:cxn ang="5400000">
                  <a:pos x="wd2" y="hd2"/>
                </a:cxn>
                <a:cxn ang="10800000">
                  <a:pos x="wd2" y="hd2"/>
                </a:cxn>
                <a:cxn ang="16200000">
                  <a:pos x="wd2" y="hd2"/>
                </a:cxn>
              </a:cxnLst>
              <a:rect l="0" t="0" r="r" b="b"/>
              <a:pathLst>
                <a:path w="21600" h="21600" extrusionOk="0">
                  <a:moveTo>
                    <a:pt x="21537" y="0"/>
                  </a:moveTo>
                  <a:lnTo>
                    <a:pt x="0" y="21600"/>
                  </a:lnTo>
                  <a:lnTo>
                    <a:pt x="21600" y="21600"/>
                  </a:lnTo>
                  <a:lnTo>
                    <a:pt x="21600" y="0"/>
                  </a:lnTo>
                  <a:close/>
                </a:path>
              </a:pathLst>
            </a:custGeom>
            <a:solidFill>
              <a:srgbClr val="DD91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8" name="Google Shape;3035;p34"/>
            <p:cNvSpPr/>
            <p:nvPr/>
          </p:nvSpPr>
          <p:spPr>
            <a:xfrm>
              <a:off x="1502513" y="3577660"/>
              <a:ext cx="2640984" cy="209828"/>
            </a:xfrm>
            <a:custGeom>
              <a:avLst/>
              <a:gdLst/>
              <a:ahLst/>
              <a:cxnLst>
                <a:cxn ang="0">
                  <a:pos x="wd2" y="hd2"/>
                </a:cxn>
                <a:cxn ang="5400000">
                  <a:pos x="wd2" y="hd2"/>
                </a:cxn>
                <a:cxn ang="10800000">
                  <a:pos x="wd2" y="hd2"/>
                </a:cxn>
                <a:cxn ang="16200000">
                  <a:pos x="wd2" y="hd2"/>
                </a:cxn>
              </a:cxnLst>
              <a:rect l="0" t="0" r="r" b="b"/>
              <a:pathLst>
                <a:path w="21600" h="21600" extrusionOk="0">
                  <a:moveTo>
                    <a:pt x="853" y="0"/>
                  </a:moveTo>
                  <a:cubicBezTo>
                    <a:pt x="377" y="0"/>
                    <a:pt x="0" y="4739"/>
                    <a:pt x="0" y="10732"/>
                  </a:cubicBezTo>
                  <a:cubicBezTo>
                    <a:pt x="0" y="16720"/>
                    <a:pt x="377" y="21600"/>
                    <a:pt x="853" y="21600"/>
                  </a:cubicBezTo>
                  <a:lnTo>
                    <a:pt x="20747" y="21600"/>
                  </a:lnTo>
                  <a:cubicBezTo>
                    <a:pt x="21223" y="21600"/>
                    <a:pt x="21600" y="16720"/>
                    <a:pt x="21600" y="10732"/>
                  </a:cubicBezTo>
                  <a:cubicBezTo>
                    <a:pt x="21600" y="4739"/>
                    <a:pt x="21223" y="0"/>
                    <a:pt x="20747"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09" name="Google Shape;3036;p34"/>
            <p:cNvSpPr/>
            <p:nvPr/>
          </p:nvSpPr>
          <p:spPr>
            <a:xfrm>
              <a:off x="2348575" y="2580030"/>
              <a:ext cx="950228" cy="546860"/>
            </a:xfrm>
            <a:custGeom>
              <a:avLst/>
              <a:gdLst/>
              <a:ahLst/>
              <a:cxnLst>
                <a:cxn ang="0">
                  <a:pos x="wd2" y="hd2"/>
                </a:cxn>
                <a:cxn ang="5400000">
                  <a:pos x="wd2" y="hd2"/>
                </a:cxn>
                <a:cxn ang="10800000">
                  <a:pos x="wd2" y="hd2"/>
                </a:cxn>
                <a:cxn ang="16200000">
                  <a:pos x="wd2" y="hd2"/>
                </a:cxn>
              </a:cxnLst>
              <a:rect l="0" t="0" r="r" b="b"/>
              <a:pathLst>
                <a:path w="21600" h="21600" extrusionOk="0">
                  <a:moveTo>
                    <a:pt x="1784" y="0"/>
                  </a:moveTo>
                  <a:cubicBezTo>
                    <a:pt x="800" y="0"/>
                    <a:pt x="0" y="1283"/>
                    <a:pt x="0" y="2887"/>
                  </a:cubicBezTo>
                  <a:lnTo>
                    <a:pt x="0" y="18713"/>
                  </a:lnTo>
                  <a:cubicBezTo>
                    <a:pt x="0" y="20317"/>
                    <a:pt x="800" y="21600"/>
                    <a:pt x="1784" y="21600"/>
                  </a:cubicBezTo>
                  <a:lnTo>
                    <a:pt x="19816" y="21600"/>
                  </a:lnTo>
                  <a:cubicBezTo>
                    <a:pt x="20800" y="21600"/>
                    <a:pt x="21600" y="20317"/>
                    <a:pt x="21600" y="18713"/>
                  </a:cubicBezTo>
                  <a:lnTo>
                    <a:pt x="21600" y="2887"/>
                  </a:lnTo>
                  <a:cubicBezTo>
                    <a:pt x="21600" y="1283"/>
                    <a:pt x="20800" y="0"/>
                    <a:pt x="19816" y="0"/>
                  </a:cubicBez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10" name="Google Shape;3037;p34"/>
            <p:cNvSpPr/>
            <p:nvPr/>
          </p:nvSpPr>
          <p:spPr>
            <a:xfrm>
              <a:off x="2288991" y="2525874"/>
              <a:ext cx="1069396" cy="665985"/>
            </a:xfrm>
            <a:custGeom>
              <a:avLst/>
              <a:gdLst/>
              <a:ahLst/>
              <a:cxnLst>
                <a:cxn ang="0">
                  <a:pos x="wd2" y="hd2"/>
                </a:cxn>
                <a:cxn ang="5400000">
                  <a:pos x="wd2" y="hd2"/>
                </a:cxn>
                <a:cxn ang="10800000">
                  <a:pos x="wd2" y="hd2"/>
                </a:cxn>
                <a:cxn ang="16200000">
                  <a:pos x="wd2" y="hd2"/>
                </a:cxn>
              </a:cxnLst>
              <a:rect l="0" t="0" r="r" b="b"/>
              <a:pathLst>
                <a:path w="21600" h="21600" extrusionOk="0">
                  <a:moveTo>
                    <a:pt x="18784" y="1142"/>
                  </a:moveTo>
                  <a:cubicBezTo>
                    <a:pt x="19139" y="1142"/>
                    <a:pt x="19494" y="1274"/>
                    <a:pt x="19796" y="1537"/>
                  </a:cubicBezTo>
                  <a:cubicBezTo>
                    <a:pt x="20452" y="2064"/>
                    <a:pt x="20916" y="3118"/>
                    <a:pt x="20916" y="4347"/>
                  </a:cubicBezTo>
                  <a:lnTo>
                    <a:pt x="20916" y="17343"/>
                  </a:lnTo>
                  <a:lnTo>
                    <a:pt x="20889" y="17343"/>
                  </a:lnTo>
                  <a:cubicBezTo>
                    <a:pt x="20889" y="19098"/>
                    <a:pt x="19960" y="20546"/>
                    <a:pt x="18811" y="20546"/>
                  </a:cubicBezTo>
                  <a:lnTo>
                    <a:pt x="2789" y="20546"/>
                  </a:lnTo>
                  <a:cubicBezTo>
                    <a:pt x="2434" y="20546"/>
                    <a:pt x="2106" y="20372"/>
                    <a:pt x="1804" y="20151"/>
                  </a:cubicBezTo>
                  <a:cubicBezTo>
                    <a:pt x="1148" y="19582"/>
                    <a:pt x="684" y="18528"/>
                    <a:pt x="684" y="17343"/>
                  </a:cubicBezTo>
                  <a:lnTo>
                    <a:pt x="684" y="4303"/>
                  </a:lnTo>
                  <a:cubicBezTo>
                    <a:pt x="684" y="2547"/>
                    <a:pt x="1614" y="1142"/>
                    <a:pt x="2762" y="1142"/>
                  </a:cubicBezTo>
                  <a:close/>
                  <a:moveTo>
                    <a:pt x="1996" y="0"/>
                  </a:moveTo>
                  <a:cubicBezTo>
                    <a:pt x="875" y="0"/>
                    <a:pt x="0" y="1449"/>
                    <a:pt x="0" y="3249"/>
                  </a:cubicBezTo>
                  <a:lnTo>
                    <a:pt x="0" y="18352"/>
                  </a:lnTo>
                  <a:cubicBezTo>
                    <a:pt x="0" y="20151"/>
                    <a:pt x="875" y="21600"/>
                    <a:pt x="1996" y="21600"/>
                  </a:cubicBezTo>
                  <a:lnTo>
                    <a:pt x="19576" y="21600"/>
                  </a:lnTo>
                  <a:cubicBezTo>
                    <a:pt x="20698" y="21600"/>
                    <a:pt x="21600" y="20151"/>
                    <a:pt x="21600" y="18352"/>
                  </a:cubicBezTo>
                  <a:lnTo>
                    <a:pt x="21600" y="3249"/>
                  </a:lnTo>
                  <a:cubicBezTo>
                    <a:pt x="21572" y="1449"/>
                    <a:pt x="20698" y="0"/>
                    <a:pt x="19576" y="0"/>
                  </a:cubicBez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11" name="Google Shape;3038;p34"/>
            <p:cNvSpPr/>
            <p:nvPr/>
          </p:nvSpPr>
          <p:spPr>
            <a:xfrm>
              <a:off x="2862948" y="2718091"/>
              <a:ext cx="151612" cy="2964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7654"/>
                  </a:lnTo>
                  <a:lnTo>
                    <a:pt x="7716" y="17654"/>
                  </a:lnTo>
                  <a:lnTo>
                    <a:pt x="7716" y="12525"/>
                  </a:lnTo>
                  <a:lnTo>
                    <a:pt x="20248" y="12525"/>
                  </a:lnTo>
                  <a:lnTo>
                    <a:pt x="20248" y="8483"/>
                  </a:lnTo>
                  <a:lnTo>
                    <a:pt x="7716" y="8483"/>
                  </a:lnTo>
                  <a:lnTo>
                    <a:pt x="7716" y="4045"/>
                  </a:lnTo>
                  <a:lnTo>
                    <a:pt x="21021" y="4045"/>
                  </a:lnTo>
                  <a:lnTo>
                    <a:pt x="21021" y="0"/>
                  </a:ln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12" name="Google Shape;3039;p34"/>
            <p:cNvSpPr/>
            <p:nvPr/>
          </p:nvSpPr>
          <p:spPr>
            <a:xfrm>
              <a:off x="3060593" y="2718091"/>
              <a:ext cx="196279" cy="2964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5362" y="21600"/>
                  </a:lnTo>
                  <a:lnTo>
                    <a:pt x="5362" y="15091"/>
                  </a:lnTo>
                  <a:cubicBezTo>
                    <a:pt x="5362" y="11638"/>
                    <a:pt x="5362" y="8583"/>
                    <a:pt x="5212" y="5721"/>
                  </a:cubicBezTo>
                  <a:lnTo>
                    <a:pt x="5212" y="5624"/>
                  </a:lnTo>
                  <a:cubicBezTo>
                    <a:pt x="6552" y="8187"/>
                    <a:pt x="8189" y="10949"/>
                    <a:pt x="9831" y="13316"/>
                  </a:cubicBezTo>
                  <a:lnTo>
                    <a:pt x="15490" y="21600"/>
                  </a:lnTo>
                  <a:lnTo>
                    <a:pt x="21600" y="21600"/>
                  </a:lnTo>
                  <a:lnTo>
                    <a:pt x="21600" y="0"/>
                  </a:lnTo>
                  <a:lnTo>
                    <a:pt x="16238" y="0"/>
                  </a:lnTo>
                  <a:lnTo>
                    <a:pt x="16238" y="6312"/>
                  </a:lnTo>
                  <a:cubicBezTo>
                    <a:pt x="16238" y="9567"/>
                    <a:pt x="16238" y="12525"/>
                    <a:pt x="16684" y="15387"/>
                  </a:cubicBezTo>
                  <a:lnTo>
                    <a:pt x="16534" y="15387"/>
                  </a:lnTo>
                  <a:cubicBezTo>
                    <a:pt x="15344" y="12921"/>
                    <a:pt x="13853" y="10258"/>
                    <a:pt x="12362" y="7891"/>
                  </a:cubicBezTo>
                  <a:lnTo>
                    <a:pt x="6849" y="0"/>
                  </a:ln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13" name="Google Shape;3040;p34"/>
            <p:cNvSpPr/>
            <p:nvPr/>
          </p:nvSpPr>
          <p:spPr>
            <a:xfrm>
              <a:off x="2649061" y="2716766"/>
              <a:ext cx="171914" cy="297794"/>
            </a:xfrm>
            <a:custGeom>
              <a:avLst/>
              <a:gdLst/>
              <a:ahLst/>
              <a:cxnLst>
                <a:cxn ang="0">
                  <a:pos x="wd2" y="hd2"/>
                </a:cxn>
                <a:cxn ang="5400000">
                  <a:pos x="wd2" y="hd2"/>
                </a:cxn>
                <a:cxn ang="10800000">
                  <a:pos x="wd2" y="hd2"/>
                </a:cxn>
                <a:cxn ang="16200000">
                  <a:pos x="wd2" y="hd2"/>
                </a:cxn>
              </a:cxnLst>
              <a:rect l="0" t="0" r="r" b="b"/>
              <a:pathLst>
                <a:path w="21600" h="21600" extrusionOk="0">
                  <a:moveTo>
                    <a:pt x="9527" y="3630"/>
                  </a:moveTo>
                  <a:cubicBezTo>
                    <a:pt x="12927" y="3630"/>
                    <a:pt x="14796" y="4809"/>
                    <a:pt x="14796" y="6774"/>
                  </a:cubicBezTo>
                  <a:cubicBezTo>
                    <a:pt x="14796" y="8935"/>
                    <a:pt x="12588" y="10309"/>
                    <a:pt x="9017" y="10309"/>
                  </a:cubicBezTo>
                  <a:cubicBezTo>
                    <a:pt x="7997" y="10309"/>
                    <a:pt x="7315" y="10209"/>
                    <a:pt x="6804" y="10209"/>
                  </a:cubicBezTo>
                  <a:lnTo>
                    <a:pt x="6804" y="3829"/>
                  </a:lnTo>
                  <a:cubicBezTo>
                    <a:pt x="7315" y="3730"/>
                    <a:pt x="8163" y="3630"/>
                    <a:pt x="9527" y="3630"/>
                  </a:cubicBezTo>
                  <a:close/>
                  <a:moveTo>
                    <a:pt x="9183" y="0"/>
                  </a:moveTo>
                  <a:cubicBezTo>
                    <a:pt x="5102" y="0"/>
                    <a:pt x="2213" y="96"/>
                    <a:pt x="0" y="391"/>
                  </a:cubicBezTo>
                  <a:lnTo>
                    <a:pt x="0" y="21600"/>
                  </a:lnTo>
                  <a:lnTo>
                    <a:pt x="6804" y="21600"/>
                  </a:lnTo>
                  <a:lnTo>
                    <a:pt x="6804" y="13942"/>
                  </a:lnTo>
                  <a:cubicBezTo>
                    <a:pt x="7315" y="13942"/>
                    <a:pt x="8163" y="14038"/>
                    <a:pt x="9017" y="14038"/>
                  </a:cubicBezTo>
                  <a:cubicBezTo>
                    <a:pt x="13099" y="14038"/>
                    <a:pt x="16498" y="13353"/>
                    <a:pt x="18877" y="11781"/>
                  </a:cubicBezTo>
                  <a:cubicBezTo>
                    <a:pt x="20580" y="10504"/>
                    <a:pt x="21600" y="8737"/>
                    <a:pt x="21600" y="6675"/>
                  </a:cubicBezTo>
                  <a:cubicBezTo>
                    <a:pt x="21600" y="4514"/>
                    <a:pt x="20241" y="2747"/>
                    <a:pt x="18367" y="1668"/>
                  </a:cubicBezTo>
                  <a:cubicBezTo>
                    <a:pt x="16326" y="490"/>
                    <a:pt x="13437" y="0"/>
                    <a:pt x="9183" y="0"/>
                  </a:cubicBez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14" name="Google Shape;3041;p34"/>
            <p:cNvSpPr/>
            <p:nvPr/>
          </p:nvSpPr>
          <p:spPr>
            <a:xfrm>
              <a:off x="2376999" y="2714031"/>
              <a:ext cx="228763" cy="305957"/>
            </a:xfrm>
            <a:custGeom>
              <a:avLst/>
              <a:gdLst/>
              <a:ahLst/>
              <a:cxnLst>
                <a:cxn ang="0">
                  <a:pos x="wd2" y="hd2"/>
                </a:cxn>
                <a:cxn ang="5400000">
                  <a:pos x="wd2" y="hd2"/>
                </a:cxn>
                <a:cxn ang="10800000">
                  <a:pos x="wd2" y="hd2"/>
                </a:cxn>
                <a:cxn ang="16200000">
                  <a:pos x="wd2" y="hd2"/>
                </a:cxn>
              </a:cxnLst>
              <a:rect l="0" t="0" r="r" b="b"/>
              <a:pathLst>
                <a:path w="21600" h="21600" extrusionOk="0">
                  <a:moveTo>
                    <a:pt x="10865" y="3727"/>
                  </a:moveTo>
                  <a:cubicBezTo>
                    <a:pt x="14315" y="3727"/>
                    <a:pt x="16232" y="6977"/>
                    <a:pt x="16232" y="10703"/>
                  </a:cubicBezTo>
                  <a:cubicBezTo>
                    <a:pt x="16232" y="14813"/>
                    <a:pt x="14315" y="17777"/>
                    <a:pt x="10865" y="17777"/>
                  </a:cubicBezTo>
                  <a:cubicBezTo>
                    <a:pt x="7414" y="17777"/>
                    <a:pt x="5368" y="14910"/>
                    <a:pt x="5368" y="10800"/>
                  </a:cubicBezTo>
                  <a:cubicBezTo>
                    <a:pt x="5368" y="6787"/>
                    <a:pt x="7414" y="3727"/>
                    <a:pt x="10865" y="3727"/>
                  </a:cubicBezTo>
                  <a:close/>
                  <a:moveTo>
                    <a:pt x="10990" y="0"/>
                  </a:moveTo>
                  <a:cubicBezTo>
                    <a:pt x="4343" y="0"/>
                    <a:pt x="0" y="4683"/>
                    <a:pt x="0" y="10897"/>
                  </a:cubicBezTo>
                  <a:cubicBezTo>
                    <a:pt x="0" y="16917"/>
                    <a:pt x="3959" y="21600"/>
                    <a:pt x="10606" y="21600"/>
                  </a:cubicBezTo>
                  <a:cubicBezTo>
                    <a:pt x="17124" y="21600"/>
                    <a:pt x="21600" y="17393"/>
                    <a:pt x="21600" y="10513"/>
                  </a:cubicBezTo>
                  <a:cubicBezTo>
                    <a:pt x="21600" y="4780"/>
                    <a:pt x="17891" y="0"/>
                    <a:pt x="10990" y="0"/>
                  </a:cubicBez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15" name="Google Shape;3042;p34"/>
            <p:cNvSpPr/>
            <p:nvPr/>
          </p:nvSpPr>
          <p:spPr>
            <a:xfrm>
              <a:off x="2477147" y="2293051"/>
              <a:ext cx="634868" cy="232824"/>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9764" y="0"/>
                    <a:pt x="8935" y="2260"/>
                    <a:pt x="8935" y="5024"/>
                  </a:cubicBezTo>
                  <a:lnTo>
                    <a:pt x="8935" y="5151"/>
                  </a:lnTo>
                  <a:lnTo>
                    <a:pt x="0" y="21600"/>
                  </a:lnTo>
                  <a:lnTo>
                    <a:pt x="2487" y="21600"/>
                  </a:lnTo>
                  <a:lnTo>
                    <a:pt x="9534" y="8669"/>
                  </a:lnTo>
                  <a:cubicBezTo>
                    <a:pt x="9855" y="9422"/>
                    <a:pt x="10316" y="9922"/>
                    <a:pt x="10777" y="9922"/>
                  </a:cubicBezTo>
                  <a:cubicBezTo>
                    <a:pt x="11284" y="9922"/>
                    <a:pt x="11745" y="9422"/>
                    <a:pt x="12112" y="8415"/>
                  </a:cubicBezTo>
                  <a:lnTo>
                    <a:pt x="18837" y="21600"/>
                  </a:lnTo>
                  <a:lnTo>
                    <a:pt x="21600" y="21600"/>
                  </a:lnTo>
                  <a:lnTo>
                    <a:pt x="12620" y="4774"/>
                  </a:lnTo>
                  <a:cubicBezTo>
                    <a:pt x="12573" y="2137"/>
                    <a:pt x="11791" y="0"/>
                    <a:pt x="10777" y="0"/>
                  </a:cubicBez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16" name="Google Shape;3043;p34"/>
            <p:cNvSpPr/>
            <p:nvPr/>
          </p:nvSpPr>
          <p:spPr>
            <a:xfrm>
              <a:off x="2738394" y="2291726"/>
              <a:ext cx="111006" cy="111006"/>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741" y="0"/>
                    <a:pt x="0" y="4741"/>
                    <a:pt x="0" y="10796"/>
                  </a:cubicBezTo>
                  <a:cubicBezTo>
                    <a:pt x="0" y="16593"/>
                    <a:pt x="4741" y="21600"/>
                    <a:pt x="10804" y="21600"/>
                  </a:cubicBezTo>
                  <a:cubicBezTo>
                    <a:pt x="16601" y="21600"/>
                    <a:pt x="21600" y="16593"/>
                    <a:pt x="21600" y="10796"/>
                  </a:cubicBezTo>
                  <a:cubicBezTo>
                    <a:pt x="21600" y="4741"/>
                    <a:pt x="16601" y="0"/>
                    <a:pt x="10804"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17" name="Google Shape;3044;p34"/>
            <p:cNvSpPr/>
            <p:nvPr/>
          </p:nvSpPr>
          <p:spPr>
            <a:xfrm>
              <a:off x="1346865" y="1460582"/>
              <a:ext cx="337052" cy="508989"/>
            </a:xfrm>
            <a:custGeom>
              <a:avLst/>
              <a:gdLst/>
              <a:ahLst/>
              <a:cxnLst>
                <a:cxn ang="0">
                  <a:pos x="wd2" y="hd2"/>
                </a:cxn>
                <a:cxn ang="5400000">
                  <a:pos x="wd2" y="hd2"/>
                </a:cxn>
                <a:cxn ang="10800000">
                  <a:pos x="wd2" y="hd2"/>
                </a:cxn>
                <a:cxn ang="16200000">
                  <a:pos x="wd2" y="hd2"/>
                </a:cxn>
              </a:cxnLst>
              <a:rect l="0" t="0" r="r" b="b"/>
              <a:pathLst>
                <a:path w="21514" h="21600" extrusionOk="0">
                  <a:moveTo>
                    <a:pt x="692" y="0"/>
                  </a:moveTo>
                  <a:lnTo>
                    <a:pt x="1" y="14763"/>
                  </a:lnTo>
                  <a:cubicBezTo>
                    <a:pt x="-86" y="18496"/>
                    <a:pt x="4408" y="21542"/>
                    <a:pt x="9935" y="21598"/>
                  </a:cubicBezTo>
                  <a:lnTo>
                    <a:pt x="10975" y="21598"/>
                  </a:lnTo>
                  <a:cubicBezTo>
                    <a:pt x="11035" y="21600"/>
                    <a:pt x="11095" y="21600"/>
                    <a:pt x="11157" y="21600"/>
                  </a:cubicBezTo>
                  <a:cubicBezTo>
                    <a:pt x="15828" y="21600"/>
                    <a:pt x="19801" y="19436"/>
                    <a:pt x="20908" y="16487"/>
                  </a:cubicBezTo>
                  <a:cubicBezTo>
                    <a:pt x="20824" y="16429"/>
                    <a:pt x="20824" y="16314"/>
                    <a:pt x="20824" y="16256"/>
                  </a:cubicBezTo>
                  <a:cubicBezTo>
                    <a:pt x="20824" y="16084"/>
                    <a:pt x="20824" y="15970"/>
                    <a:pt x="20908" y="15855"/>
                  </a:cubicBezTo>
                  <a:cubicBezTo>
                    <a:pt x="20824" y="15739"/>
                    <a:pt x="20824" y="15625"/>
                    <a:pt x="20824" y="15453"/>
                  </a:cubicBezTo>
                  <a:cubicBezTo>
                    <a:pt x="20824" y="15338"/>
                    <a:pt x="20824" y="15166"/>
                    <a:pt x="20824" y="14994"/>
                  </a:cubicBezTo>
                  <a:lnTo>
                    <a:pt x="21514" y="172"/>
                  </a:lnTo>
                  <a:lnTo>
                    <a:pt x="692"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18" name="Google Shape;3045;p34"/>
            <p:cNvSpPr/>
            <p:nvPr/>
          </p:nvSpPr>
          <p:spPr>
            <a:xfrm>
              <a:off x="1673102" y="1464643"/>
              <a:ext cx="337032" cy="510313"/>
            </a:xfrm>
            <a:custGeom>
              <a:avLst/>
              <a:gdLst/>
              <a:ahLst/>
              <a:cxnLst>
                <a:cxn ang="0">
                  <a:pos x="wd2" y="hd2"/>
                </a:cxn>
                <a:cxn ang="5400000">
                  <a:pos x="wd2" y="hd2"/>
                </a:cxn>
                <a:cxn ang="10800000">
                  <a:pos x="wd2" y="hd2"/>
                </a:cxn>
                <a:cxn ang="16200000">
                  <a:pos x="wd2" y="hd2"/>
                </a:cxn>
              </a:cxnLst>
              <a:rect l="0" t="0" r="r" b="b"/>
              <a:pathLst>
                <a:path w="21600" h="21600" extrusionOk="0">
                  <a:moveTo>
                    <a:pt x="693" y="0"/>
                  </a:moveTo>
                  <a:lnTo>
                    <a:pt x="0" y="14783"/>
                  </a:lnTo>
                  <a:cubicBezTo>
                    <a:pt x="0" y="14955"/>
                    <a:pt x="0" y="15127"/>
                    <a:pt x="0" y="15241"/>
                  </a:cubicBezTo>
                  <a:cubicBezTo>
                    <a:pt x="0" y="15355"/>
                    <a:pt x="0" y="15527"/>
                    <a:pt x="85" y="15642"/>
                  </a:cubicBezTo>
                  <a:cubicBezTo>
                    <a:pt x="85" y="15756"/>
                    <a:pt x="85" y="15870"/>
                    <a:pt x="173" y="16042"/>
                  </a:cubicBezTo>
                  <a:cubicBezTo>
                    <a:pt x="85" y="16100"/>
                    <a:pt x="85" y="16214"/>
                    <a:pt x="85" y="16272"/>
                  </a:cubicBezTo>
                  <a:cubicBezTo>
                    <a:pt x="1041" y="19252"/>
                    <a:pt x="5032" y="21542"/>
                    <a:pt x="9801" y="21542"/>
                  </a:cubicBezTo>
                  <a:lnTo>
                    <a:pt x="10758" y="21600"/>
                  </a:lnTo>
                  <a:cubicBezTo>
                    <a:pt x="16135" y="21600"/>
                    <a:pt x="20734" y="18964"/>
                    <a:pt x="21255" y="15470"/>
                  </a:cubicBezTo>
                  <a:cubicBezTo>
                    <a:pt x="20995" y="14955"/>
                    <a:pt x="20907" y="14381"/>
                    <a:pt x="20907" y="13808"/>
                  </a:cubicBezTo>
                  <a:lnTo>
                    <a:pt x="21600" y="230"/>
                  </a:lnTo>
                  <a:lnTo>
                    <a:pt x="693" y="0"/>
                  </a:ln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grpSp>
          <p:nvGrpSpPr>
            <p:cNvPr id="921" name="Google Shape;3046;p34"/>
            <p:cNvGrpSpPr/>
            <p:nvPr/>
          </p:nvGrpSpPr>
          <p:grpSpPr>
            <a:xfrm>
              <a:off x="1673102" y="1810839"/>
              <a:ext cx="1" cy="16934"/>
              <a:chOff x="0" y="0"/>
              <a:chExt cx="0" cy="16933"/>
            </a:xfrm>
          </p:grpSpPr>
          <p:sp>
            <p:nvSpPr>
              <p:cNvPr id="919" name="Línea"/>
              <p:cNvSpPr/>
              <p:nvPr/>
            </p:nvSpPr>
            <p:spPr>
              <a:xfrm flipH="1">
                <a:off x="-1" y="0"/>
                <a:ext cx="2" cy="16934"/>
              </a:xfrm>
              <a:prstGeom prst="line">
                <a:avLst/>
              </a:prstGeom>
              <a:noFill/>
              <a:ln w="12700" cap="flat">
                <a:noFill/>
                <a:miter lim="400000"/>
              </a:ln>
              <a:effectLst/>
            </p:spPr>
            <p:txBody>
              <a:bodyPr wrap="square" lIns="0" tIns="0" rIns="0" bIns="0" numCol="1" anchor="t">
                <a:noAutofit/>
              </a:bodyPr>
              <a:lstStyle/>
              <a:p>
                <a:pPr defTabSz="1219200">
                  <a:defRPr>
                    <a:latin typeface="Arial"/>
                    <a:ea typeface="Arial"/>
                    <a:cs typeface="Arial"/>
                    <a:sym typeface="Arial"/>
                  </a:defRPr>
                </a:pPr>
                <a:endParaRPr/>
              </a:p>
            </p:txBody>
          </p:sp>
          <p:sp>
            <p:nvSpPr>
              <p:cNvPr id="920" name="Línea"/>
              <p:cNvSpPr/>
              <p:nvPr/>
            </p:nvSpPr>
            <p:spPr>
              <a:xfrm flipV="1">
                <a:off x="-1" y="0"/>
                <a:ext cx="2" cy="16934"/>
              </a:xfrm>
              <a:prstGeom prst="line">
                <a:avLst/>
              </a:prstGeom>
              <a:noFill/>
              <a:ln w="12700" cap="flat">
                <a:noFill/>
                <a:miter lim="400000"/>
              </a:ln>
              <a:effectLst/>
            </p:spPr>
            <p:txBody>
              <a:bodyPr wrap="square" lIns="0" tIns="0" rIns="0" bIns="0" numCol="1" anchor="t">
                <a:noAutofit/>
              </a:bodyPr>
              <a:lstStyle/>
              <a:p>
                <a:pPr defTabSz="1219200">
                  <a:defRPr>
                    <a:latin typeface="Arial"/>
                    <a:ea typeface="Arial"/>
                    <a:cs typeface="Arial"/>
                    <a:sym typeface="Arial"/>
                  </a:defRPr>
                </a:pPr>
                <a:endParaRPr/>
              </a:p>
            </p:txBody>
          </p:sp>
        </p:grpSp>
        <p:sp>
          <p:nvSpPr>
            <p:cNvPr id="922" name="Google Shape;3047;p34"/>
            <p:cNvSpPr/>
            <p:nvPr/>
          </p:nvSpPr>
          <p:spPr>
            <a:xfrm>
              <a:off x="1999319" y="1470071"/>
              <a:ext cx="337075" cy="480564"/>
            </a:xfrm>
            <a:custGeom>
              <a:avLst/>
              <a:gdLst/>
              <a:ahLst/>
              <a:cxnLst>
                <a:cxn ang="0">
                  <a:pos x="wd2" y="hd2"/>
                </a:cxn>
                <a:cxn ang="5400000">
                  <a:pos x="wd2" y="hd2"/>
                </a:cxn>
                <a:cxn ang="10800000">
                  <a:pos x="wd2" y="hd2"/>
                </a:cxn>
                <a:cxn ang="16200000">
                  <a:pos x="wd2" y="hd2"/>
                </a:cxn>
              </a:cxnLst>
              <a:rect l="0" t="0" r="r" b="b"/>
              <a:pathLst>
                <a:path w="21600" h="21600" extrusionOk="0">
                  <a:moveTo>
                    <a:pt x="693" y="0"/>
                  </a:moveTo>
                  <a:lnTo>
                    <a:pt x="0" y="14359"/>
                  </a:lnTo>
                  <a:cubicBezTo>
                    <a:pt x="0" y="15028"/>
                    <a:pt x="88" y="15637"/>
                    <a:pt x="260" y="16184"/>
                  </a:cubicBezTo>
                  <a:cubicBezTo>
                    <a:pt x="1389" y="19287"/>
                    <a:pt x="5292" y="21537"/>
                    <a:pt x="9976" y="21598"/>
                  </a:cubicBezTo>
                  <a:lnTo>
                    <a:pt x="11016" y="21598"/>
                  </a:lnTo>
                  <a:cubicBezTo>
                    <a:pt x="11077" y="21600"/>
                    <a:pt x="11137" y="21600"/>
                    <a:pt x="11197" y="21600"/>
                  </a:cubicBezTo>
                  <a:cubicBezTo>
                    <a:pt x="16062" y="21600"/>
                    <a:pt x="20137" y="19185"/>
                    <a:pt x="21080" y="15940"/>
                  </a:cubicBezTo>
                  <a:cubicBezTo>
                    <a:pt x="20992" y="15514"/>
                    <a:pt x="20904" y="15028"/>
                    <a:pt x="20904" y="14601"/>
                  </a:cubicBezTo>
                  <a:lnTo>
                    <a:pt x="21600" y="183"/>
                  </a:lnTo>
                  <a:lnTo>
                    <a:pt x="693"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23" name="Google Shape;3048;p34"/>
            <p:cNvSpPr/>
            <p:nvPr/>
          </p:nvSpPr>
          <p:spPr>
            <a:xfrm>
              <a:off x="2325536" y="1474132"/>
              <a:ext cx="337075" cy="481889"/>
            </a:xfrm>
            <a:custGeom>
              <a:avLst/>
              <a:gdLst/>
              <a:ahLst/>
              <a:cxnLst>
                <a:cxn ang="0">
                  <a:pos x="wd2" y="hd2"/>
                </a:cxn>
                <a:cxn ang="5400000">
                  <a:pos x="wd2" y="hd2"/>
                </a:cxn>
                <a:cxn ang="10800000">
                  <a:pos x="wd2" y="hd2"/>
                </a:cxn>
                <a:cxn ang="16200000">
                  <a:pos x="wd2" y="hd2"/>
                </a:cxn>
              </a:cxnLst>
              <a:rect l="0" t="0" r="r" b="b"/>
              <a:pathLst>
                <a:path w="21600" h="21600" extrusionOk="0">
                  <a:moveTo>
                    <a:pt x="696" y="0"/>
                  </a:moveTo>
                  <a:lnTo>
                    <a:pt x="0" y="14379"/>
                  </a:lnTo>
                  <a:cubicBezTo>
                    <a:pt x="0" y="14804"/>
                    <a:pt x="88" y="15289"/>
                    <a:pt x="175" y="15714"/>
                  </a:cubicBezTo>
                  <a:cubicBezTo>
                    <a:pt x="956" y="18991"/>
                    <a:pt x="5032" y="21539"/>
                    <a:pt x="10063" y="21539"/>
                  </a:cubicBezTo>
                  <a:lnTo>
                    <a:pt x="11016" y="21600"/>
                  </a:lnTo>
                  <a:cubicBezTo>
                    <a:pt x="15788" y="21600"/>
                    <a:pt x="19866" y="19293"/>
                    <a:pt x="20992" y="16199"/>
                  </a:cubicBezTo>
                  <a:cubicBezTo>
                    <a:pt x="20907" y="15896"/>
                    <a:pt x="20907" y="15532"/>
                    <a:pt x="20907" y="15230"/>
                  </a:cubicBezTo>
                  <a:lnTo>
                    <a:pt x="21600" y="182"/>
                  </a:lnTo>
                  <a:lnTo>
                    <a:pt x="696" y="0"/>
                  </a:ln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24" name="Google Shape;3049;p34"/>
            <p:cNvSpPr/>
            <p:nvPr/>
          </p:nvSpPr>
          <p:spPr>
            <a:xfrm>
              <a:off x="2651796" y="1478192"/>
              <a:ext cx="337032" cy="496764"/>
            </a:xfrm>
            <a:custGeom>
              <a:avLst/>
              <a:gdLst/>
              <a:ahLst/>
              <a:cxnLst>
                <a:cxn ang="0">
                  <a:pos x="wd2" y="hd2"/>
                </a:cxn>
                <a:cxn ang="5400000">
                  <a:pos x="wd2" y="hd2"/>
                </a:cxn>
                <a:cxn ang="10800000">
                  <a:pos x="wd2" y="hd2"/>
                </a:cxn>
                <a:cxn ang="16200000">
                  <a:pos x="wd2" y="hd2"/>
                </a:cxn>
              </a:cxnLst>
              <a:rect l="0" t="0" r="r" b="b"/>
              <a:pathLst>
                <a:path w="21600" h="21600" extrusionOk="0">
                  <a:moveTo>
                    <a:pt x="693" y="0"/>
                  </a:moveTo>
                  <a:lnTo>
                    <a:pt x="0" y="14597"/>
                  </a:lnTo>
                  <a:cubicBezTo>
                    <a:pt x="0" y="14891"/>
                    <a:pt x="0" y="15184"/>
                    <a:pt x="85" y="15537"/>
                  </a:cubicBezTo>
                  <a:cubicBezTo>
                    <a:pt x="693" y="18892"/>
                    <a:pt x="4857" y="21541"/>
                    <a:pt x="9974" y="21600"/>
                  </a:cubicBezTo>
                  <a:lnTo>
                    <a:pt x="11018" y="21600"/>
                  </a:lnTo>
                  <a:cubicBezTo>
                    <a:pt x="15962" y="21600"/>
                    <a:pt x="20126" y="19245"/>
                    <a:pt x="21080" y="16067"/>
                  </a:cubicBezTo>
                  <a:cubicBezTo>
                    <a:pt x="20992" y="15656"/>
                    <a:pt x="20907" y="15244"/>
                    <a:pt x="20907" y="14774"/>
                  </a:cubicBezTo>
                  <a:lnTo>
                    <a:pt x="21600" y="234"/>
                  </a:lnTo>
                  <a:lnTo>
                    <a:pt x="693"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25" name="Google Shape;3050;p34"/>
            <p:cNvSpPr/>
            <p:nvPr/>
          </p:nvSpPr>
          <p:spPr>
            <a:xfrm>
              <a:off x="2978013" y="1483578"/>
              <a:ext cx="337032" cy="495482"/>
            </a:xfrm>
            <a:custGeom>
              <a:avLst/>
              <a:gdLst/>
              <a:ahLst/>
              <a:cxnLst>
                <a:cxn ang="0">
                  <a:pos x="wd2" y="hd2"/>
                </a:cxn>
                <a:cxn ang="5400000">
                  <a:pos x="wd2" y="hd2"/>
                </a:cxn>
                <a:cxn ang="10800000">
                  <a:pos x="wd2" y="hd2"/>
                </a:cxn>
                <a:cxn ang="16200000">
                  <a:pos x="wd2" y="hd2"/>
                </a:cxn>
              </a:cxnLst>
              <a:rect l="0" t="0" r="r" b="b"/>
              <a:pathLst>
                <a:path w="21600" h="21600" extrusionOk="0">
                  <a:moveTo>
                    <a:pt x="693" y="0"/>
                  </a:moveTo>
                  <a:lnTo>
                    <a:pt x="0" y="14577"/>
                  </a:lnTo>
                  <a:cubicBezTo>
                    <a:pt x="0" y="15048"/>
                    <a:pt x="85" y="15462"/>
                    <a:pt x="173" y="15874"/>
                  </a:cubicBezTo>
                  <a:cubicBezTo>
                    <a:pt x="953" y="19120"/>
                    <a:pt x="5032" y="21540"/>
                    <a:pt x="9977" y="21598"/>
                  </a:cubicBezTo>
                  <a:lnTo>
                    <a:pt x="11018" y="21598"/>
                  </a:lnTo>
                  <a:cubicBezTo>
                    <a:pt x="11073" y="21598"/>
                    <a:pt x="11127" y="21600"/>
                    <a:pt x="11182" y="21600"/>
                  </a:cubicBezTo>
                  <a:cubicBezTo>
                    <a:pt x="16488" y="21600"/>
                    <a:pt x="20910" y="18788"/>
                    <a:pt x="21255" y="15166"/>
                  </a:cubicBezTo>
                  <a:cubicBezTo>
                    <a:pt x="21080" y="14635"/>
                    <a:pt x="20907" y="13986"/>
                    <a:pt x="20907" y="13396"/>
                  </a:cubicBezTo>
                  <a:lnTo>
                    <a:pt x="21600" y="177"/>
                  </a:lnTo>
                  <a:lnTo>
                    <a:pt x="693" y="0"/>
                  </a:ln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26" name="Google Shape;3051;p34"/>
            <p:cNvSpPr/>
            <p:nvPr/>
          </p:nvSpPr>
          <p:spPr>
            <a:xfrm>
              <a:off x="3304230" y="1487639"/>
              <a:ext cx="337075" cy="464321"/>
            </a:xfrm>
            <a:custGeom>
              <a:avLst/>
              <a:gdLst/>
              <a:ahLst/>
              <a:cxnLst>
                <a:cxn ang="0">
                  <a:pos x="wd2" y="hd2"/>
                </a:cxn>
                <a:cxn ang="5400000">
                  <a:pos x="wd2" y="hd2"/>
                </a:cxn>
                <a:cxn ang="10800000">
                  <a:pos x="wd2" y="hd2"/>
                </a:cxn>
                <a:cxn ang="16200000">
                  <a:pos x="wd2" y="hd2"/>
                </a:cxn>
              </a:cxnLst>
              <a:rect l="0" t="0" r="r" b="b"/>
              <a:pathLst>
                <a:path w="21600" h="21600" extrusionOk="0">
                  <a:moveTo>
                    <a:pt x="693" y="0"/>
                  </a:moveTo>
                  <a:lnTo>
                    <a:pt x="0" y="14106"/>
                  </a:lnTo>
                  <a:cubicBezTo>
                    <a:pt x="0" y="14736"/>
                    <a:pt x="88" y="15428"/>
                    <a:pt x="348" y="15995"/>
                  </a:cubicBezTo>
                  <a:cubicBezTo>
                    <a:pt x="1389" y="19144"/>
                    <a:pt x="5292" y="21536"/>
                    <a:pt x="10063" y="21536"/>
                  </a:cubicBezTo>
                  <a:lnTo>
                    <a:pt x="11016" y="21600"/>
                  </a:lnTo>
                  <a:cubicBezTo>
                    <a:pt x="15788" y="21600"/>
                    <a:pt x="19863" y="19206"/>
                    <a:pt x="20992" y="15995"/>
                  </a:cubicBezTo>
                  <a:cubicBezTo>
                    <a:pt x="20904" y="15617"/>
                    <a:pt x="20904" y="15303"/>
                    <a:pt x="20904" y="14989"/>
                  </a:cubicBezTo>
                  <a:lnTo>
                    <a:pt x="21600" y="189"/>
                  </a:lnTo>
                  <a:lnTo>
                    <a:pt x="693"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27" name="Google Shape;3052;p34"/>
            <p:cNvSpPr/>
            <p:nvPr/>
          </p:nvSpPr>
          <p:spPr>
            <a:xfrm>
              <a:off x="3630448" y="1491699"/>
              <a:ext cx="337074" cy="479239"/>
            </a:xfrm>
            <a:custGeom>
              <a:avLst/>
              <a:gdLst/>
              <a:ahLst/>
              <a:cxnLst>
                <a:cxn ang="0">
                  <a:pos x="wd2" y="hd2"/>
                </a:cxn>
                <a:cxn ang="5400000">
                  <a:pos x="wd2" y="hd2"/>
                </a:cxn>
                <a:cxn ang="10800000">
                  <a:pos x="wd2" y="hd2"/>
                </a:cxn>
                <a:cxn ang="16200000">
                  <a:pos x="wd2" y="hd2"/>
                </a:cxn>
              </a:cxnLst>
              <a:rect l="0" t="0" r="r" b="b"/>
              <a:pathLst>
                <a:path w="21600" h="21600" extrusionOk="0">
                  <a:moveTo>
                    <a:pt x="696" y="0"/>
                  </a:moveTo>
                  <a:lnTo>
                    <a:pt x="0" y="14339"/>
                  </a:lnTo>
                  <a:cubicBezTo>
                    <a:pt x="0" y="14643"/>
                    <a:pt x="88" y="15009"/>
                    <a:pt x="88" y="15314"/>
                  </a:cubicBezTo>
                  <a:cubicBezTo>
                    <a:pt x="696" y="18791"/>
                    <a:pt x="4859" y="21536"/>
                    <a:pt x="10063" y="21598"/>
                  </a:cubicBezTo>
                  <a:lnTo>
                    <a:pt x="11016" y="21598"/>
                  </a:lnTo>
                  <a:cubicBezTo>
                    <a:pt x="11077" y="21600"/>
                    <a:pt x="11134" y="21600"/>
                    <a:pt x="11194" y="21600"/>
                  </a:cubicBezTo>
                  <a:cubicBezTo>
                    <a:pt x="16062" y="21600"/>
                    <a:pt x="20137" y="19119"/>
                    <a:pt x="21080" y="15863"/>
                  </a:cubicBezTo>
                  <a:cubicBezTo>
                    <a:pt x="20992" y="15437"/>
                    <a:pt x="20907" y="15009"/>
                    <a:pt x="20907" y="14522"/>
                  </a:cubicBezTo>
                  <a:lnTo>
                    <a:pt x="21600" y="245"/>
                  </a:lnTo>
                  <a:lnTo>
                    <a:pt x="696" y="0"/>
                  </a:ln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28" name="Google Shape;3053;p34"/>
            <p:cNvSpPr/>
            <p:nvPr/>
          </p:nvSpPr>
          <p:spPr>
            <a:xfrm>
              <a:off x="3956707" y="1497128"/>
              <a:ext cx="342461" cy="477871"/>
            </a:xfrm>
            <a:custGeom>
              <a:avLst/>
              <a:gdLst/>
              <a:ahLst/>
              <a:cxnLst>
                <a:cxn ang="0">
                  <a:pos x="wd2" y="hd2"/>
                </a:cxn>
                <a:cxn ang="5400000">
                  <a:pos x="wd2" y="hd2"/>
                </a:cxn>
                <a:cxn ang="10800000">
                  <a:pos x="wd2" y="hd2"/>
                </a:cxn>
                <a:cxn ang="16200000">
                  <a:pos x="wd2" y="hd2"/>
                </a:cxn>
              </a:cxnLst>
              <a:rect l="0" t="0" r="r" b="b"/>
              <a:pathLst>
                <a:path w="21600" h="21600" extrusionOk="0">
                  <a:moveTo>
                    <a:pt x="682" y="0"/>
                  </a:moveTo>
                  <a:lnTo>
                    <a:pt x="0" y="14318"/>
                  </a:lnTo>
                  <a:cubicBezTo>
                    <a:pt x="0" y="14807"/>
                    <a:pt x="84" y="15236"/>
                    <a:pt x="170" y="15663"/>
                  </a:cubicBezTo>
                  <a:cubicBezTo>
                    <a:pt x="938" y="19028"/>
                    <a:pt x="4950" y="21536"/>
                    <a:pt x="9902" y="21598"/>
                  </a:cubicBezTo>
                  <a:lnTo>
                    <a:pt x="10840" y="21598"/>
                  </a:lnTo>
                  <a:cubicBezTo>
                    <a:pt x="10894" y="21598"/>
                    <a:pt x="10946" y="21600"/>
                    <a:pt x="10997" y="21600"/>
                  </a:cubicBezTo>
                  <a:cubicBezTo>
                    <a:pt x="16394" y="21600"/>
                    <a:pt x="20915" y="18441"/>
                    <a:pt x="20915" y="14562"/>
                  </a:cubicBezTo>
                  <a:lnTo>
                    <a:pt x="21600" y="184"/>
                  </a:lnTo>
                  <a:lnTo>
                    <a:pt x="682"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29" name="Google Shape;3054;p34"/>
            <p:cNvSpPr/>
            <p:nvPr/>
          </p:nvSpPr>
          <p:spPr>
            <a:xfrm>
              <a:off x="1357699" y="1315725"/>
              <a:ext cx="472400" cy="148919"/>
            </a:xfrm>
            <a:custGeom>
              <a:avLst/>
              <a:gdLst/>
              <a:ahLst/>
              <a:cxnLst>
                <a:cxn ang="0">
                  <a:pos x="wd2" y="hd2"/>
                </a:cxn>
                <a:cxn ang="5400000">
                  <a:pos x="wd2" y="hd2"/>
                </a:cxn>
                <a:cxn ang="10800000">
                  <a:pos x="wd2" y="hd2"/>
                </a:cxn>
                <a:cxn ang="16200000">
                  <a:pos x="wd2" y="hd2"/>
                </a:cxn>
              </a:cxnLst>
              <a:rect l="0" t="0" r="r" b="b"/>
              <a:pathLst>
                <a:path w="21600" h="21600" extrusionOk="0">
                  <a:moveTo>
                    <a:pt x="10769" y="0"/>
                  </a:moveTo>
                  <a:lnTo>
                    <a:pt x="0" y="20224"/>
                  </a:lnTo>
                  <a:lnTo>
                    <a:pt x="0" y="21011"/>
                  </a:lnTo>
                  <a:lnTo>
                    <a:pt x="14916" y="21600"/>
                  </a:lnTo>
                  <a:lnTo>
                    <a:pt x="14916" y="21011"/>
                  </a:lnTo>
                  <a:lnTo>
                    <a:pt x="21600"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0" name="Google Shape;3055;p34"/>
            <p:cNvSpPr/>
            <p:nvPr/>
          </p:nvSpPr>
          <p:spPr>
            <a:xfrm>
              <a:off x="1683916" y="1315725"/>
              <a:ext cx="423716" cy="154347"/>
            </a:xfrm>
            <a:custGeom>
              <a:avLst/>
              <a:gdLst/>
              <a:ahLst/>
              <a:cxnLst>
                <a:cxn ang="0">
                  <a:pos x="wd2" y="hd2"/>
                </a:cxn>
                <a:cxn ang="5400000">
                  <a:pos x="wd2" y="hd2"/>
                </a:cxn>
                <a:cxn ang="10800000">
                  <a:pos x="wd2" y="hd2"/>
                </a:cxn>
                <a:cxn ang="16200000">
                  <a:pos x="wd2" y="hd2"/>
                </a:cxn>
              </a:cxnLst>
              <a:rect l="0" t="0" r="r" b="b"/>
              <a:pathLst>
                <a:path w="21600" h="21600" extrusionOk="0">
                  <a:moveTo>
                    <a:pt x="7452" y="0"/>
                  </a:moveTo>
                  <a:lnTo>
                    <a:pt x="0" y="20272"/>
                  </a:lnTo>
                  <a:lnTo>
                    <a:pt x="0" y="20840"/>
                  </a:lnTo>
                  <a:lnTo>
                    <a:pt x="16630" y="21600"/>
                  </a:lnTo>
                  <a:lnTo>
                    <a:pt x="16630" y="20840"/>
                  </a:lnTo>
                  <a:lnTo>
                    <a:pt x="21600" y="0"/>
                  </a:ln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1" name="Google Shape;3056;p34"/>
            <p:cNvSpPr/>
            <p:nvPr/>
          </p:nvSpPr>
          <p:spPr>
            <a:xfrm>
              <a:off x="2010133" y="1315725"/>
              <a:ext cx="383110" cy="158408"/>
            </a:xfrm>
            <a:custGeom>
              <a:avLst/>
              <a:gdLst/>
              <a:ahLst/>
              <a:cxnLst>
                <a:cxn ang="0">
                  <a:pos x="wd2" y="hd2"/>
                </a:cxn>
                <a:cxn ang="5400000">
                  <a:pos x="wd2" y="hd2"/>
                </a:cxn>
                <a:cxn ang="10800000">
                  <a:pos x="wd2" y="hd2"/>
                </a:cxn>
                <a:cxn ang="16200000">
                  <a:pos x="wd2" y="hd2"/>
                </a:cxn>
              </a:cxnLst>
              <a:rect l="0" t="0" r="r" b="b"/>
              <a:pathLst>
                <a:path w="21600" h="21600" extrusionOk="0">
                  <a:moveTo>
                    <a:pt x="5497" y="0"/>
                  </a:moveTo>
                  <a:lnTo>
                    <a:pt x="0" y="20306"/>
                  </a:lnTo>
                  <a:lnTo>
                    <a:pt x="0" y="21046"/>
                  </a:lnTo>
                  <a:lnTo>
                    <a:pt x="18395" y="21600"/>
                  </a:lnTo>
                  <a:lnTo>
                    <a:pt x="18395" y="20860"/>
                  </a:lnTo>
                  <a:lnTo>
                    <a:pt x="21600"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2" name="Google Shape;3057;p34"/>
            <p:cNvSpPr/>
            <p:nvPr/>
          </p:nvSpPr>
          <p:spPr>
            <a:xfrm>
              <a:off x="2336393" y="1315725"/>
              <a:ext cx="327586" cy="162468"/>
            </a:xfrm>
            <a:custGeom>
              <a:avLst/>
              <a:gdLst/>
              <a:ahLst/>
              <a:cxnLst>
                <a:cxn ang="0">
                  <a:pos x="wd2" y="hd2"/>
                </a:cxn>
                <a:cxn ang="5400000">
                  <a:pos x="wd2" y="hd2"/>
                </a:cxn>
                <a:cxn ang="10800000">
                  <a:pos x="wd2" y="hd2"/>
                </a:cxn>
                <a:cxn ang="16200000">
                  <a:pos x="wd2" y="hd2"/>
                </a:cxn>
              </a:cxnLst>
              <a:rect l="0" t="0" r="r" b="b"/>
              <a:pathLst>
                <a:path w="21600" h="21600" extrusionOk="0">
                  <a:moveTo>
                    <a:pt x="3748" y="0"/>
                  </a:moveTo>
                  <a:lnTo>
                    <a:pt x="0" y="20338"/>
                  </a:lnTo>
                  <a:lnTo>
                    <a:pt x="0" y="21060"/>
                  </a:lnTo>
                  <a:lnTo>
                    <a:pt x="21510" y="21600"/>
                  </a:lnTo>
                  <a:lnTo>
                    <a:pt x="21510" y="21060"/>
                  </a:lnTo>
                  <a:lnTo>
                    <a:pt x="21600" y="0"/>
                  </a:ln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3" name="Google Shape;3058;p34"/>
            <p:cNvSpPr/>
            <p:nvPr/>
          </p:nvSpPr>
          <p:spPr>
            <a:xfrm>
              <a:off x="2662610" y="1315725"/>
              <a:ext cx="327586" cy="167854"/>
            </a:xfrm>
            <a:custGeom>
              <a:avLst/>
              <a:gdLst/>
              <a:ahLst/>
              <a:cxnLst>
                <a:cxn ang="0">
                  <a:pos x="wd2" y="hd2"/>
                </a:cxn>
                <a:cxn ang="5400000">
                  <a:pos x="wd2" y="hd2"/>
                </a:cxn>
                <a:cxn ang="10800000">
                  <a:pos x="wd2" y="hd2"/>
                </a:cxn>
                <a:cxn ang="16200000">
                  <a:pos x="wd2" y="hd2"/>
                </a:cxn>
              </a:cxnLst>
              <a:rect l="0" t="0" r="r" b="b"/>
              <a:pathLst>
                <a:path w="21600" h="21600" extrusionOk="0">
                  <a:moveTo>
                    <a:pt x="90" y="0"/>
                  </a:moveTo>
                  <a:lnTo>
                    <a:pt x="0" y="20384"/>
                  </a:lnTo>
                  <a:lnTo>
                    <a:pt x="0" y="20907"/>
                  </a:lnTo>
                  <a:lnTo>
                    <a:pt x="21510" y="21600"/>
                  </a:lnTo>
                  <a:lnTo>
                    <a:pt x="21510" y="21429"/>
                  </a:lnTo>
                  <a:lnTo>
                    <a:pt x="21420" y="21429"/>
                  </a:lnTo>
                  <a:lnTo>
                    <a:pt x="21420" y="20907"/>
                  </a:lnTo>
                  <a:lnTo>
                    <a:pt x="21600"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4" name="Google Shape;3059;p34"/>
            <p:cNvSpPr/>
            <p:nvPr/>
          </p:nvSpPr>
          <p:spPr>
            <a:xfrm>
              <a:off x="2987460" y="1315725"/>
              <a:ext cx="327586" cy="171915"/>
            </a:xfrm>
            <a:custGeom>
              <a:avLst/>
              <a:gdLst/>
              <a:ahLst/>
              <a:cxnLst>
                <a:cxn ang="0">
                  <a:pos x="wd2" y="hd2"/>
                </a:cxn>
                <a:cxn ang="5400000">
                  <a:pos x="wd2" y="hd2"/>
                </a:cxn>
                <a:cxn ang="10800000">
                  <a:pos x="wd2" y="hd2"/>
                </a:cxn>
                <a:cxn ang="16200000">
                  <a:pos x="wd2" y="hd2"/>
                </a:cxn>
              </a:cxnLst>
              <a:rect l="0" t="0" r="r" b="b"/>
              <a:pathLst>
                <a:path w="21600" h="21600" extrusionOk="0">
                  <a:moveTo>
                    <a:pt x="180" y="0"/>
                  </a:moveTo>
                  <a:lnTo>
                    <a:pt x="0" y="20413"/>
                  </a:lnTo>
                  <a:lnTo>
                    <a:pt x="90" y="20413"/>
                  </a:lnTo>
                  <a:lnTo>
                    <a:pt x="90" y="21090"/>
                  </a:lnTo>
                  <a:lnTo>
                    <a:pt x="21600" y="21600"/>
                  </a:lnTo>
                  <a:lnTo>
                    <a:pt x="21600" y="20923"/>
                  </a:lnTo>
                  <a:lnTo>
                    <a:pt x="17496" y="0"/>
                  </a:ln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5" name="Google Shape;3060;p34"/>
            <p:cNvSpPr/>
            <p:nvPr/>
          </p:nvSpPr>
          <p:spPr>
            <a:xfrm>
              <a:off x="3252810" y="1315725"/>
              <a:ext cx="388495" cy="1759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60" y="20441"/>
                  </a:lnTo>
                  <a:lnTo>
                    <a:pt x="3460" y="21102"/>
                  </a:lnTo>
                  <a:lnTo>
                    <a:pt x="21600" y="21600"/>
                  </a:lnTo>
                  <a:lnTo>
                    <a:pt x="21600" y="21102"/>
                  </a:lnTo>
                  <a:lnTo>
                    <a:pt x="17610" y="7644"/>
                  </a:lnTo>
                  <a:lnTo>
                    <a:pt x="15276"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6" name="Google Shape;3061;p34"/>
            <p:cNvSpPr/>
            <p:nvPr/>
          </p:nvSpPr>
          <p:spPr>
            <a:xfrm>
              <a:off x="3527564" y="1315725"/>
              <a:ext cx="439959" cy="181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1" y="7415"/>
                  </a:lnTo>
                  <a:lnTo>
                    <a:pt x="5584" y="20470"/>
                  </a:lnTo>
                  <a:lnTo>
                    <a:pt x="5584" y="20954"/>
                  </a:lnTo>
                  <a:lnTo>
                    <a:pt x="21600" y="21600"/>
                  </a:lnTo>
                  <a:lnTo>
                    <a:pt x="21600" y="21116"/>
                  </a:lnTo>
                  <a:lnTo>
                    <a:pt x="12562" y="0"/>
                  </a:ln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7" name="Google Shape;3062;p34"/>
            <p:cNvSpPr/>
            <p:nvPr/>
          </p:nvSpPr>
          <p:spPr>
            <a:xfrm>
              <a:off x="3784794" y="1315725"/>
              <a:ext cx="514374" cy="1854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73" y="20495"/>
                  </a:lnTo>
                  <a:lnTo>
                    <a:pt x="7673" y="21127"/>
                  </a:lnTo>
                  <a:lnTo>
                    <a:pt x="21600" y="21600"/>
                  </a:lnTo>
                  <a:lnTo>
                    <a:pt x="21600" y="20968"/>
                  </a:lnTo>
                  <a:lnTo>
                    <a:pt x="10685"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8" name="Google Shape;3063;p34"/>
            <p:cNvSpPr/>
            <p:nvPr/>
          </p:nvSpPr>
          <p:spPr>
            <a:xfrm>
              <a:off x="0" y="1966834"/>
              <a:ext cx="874444" cy="8744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8" y="0"/>
                    <a:pt x="0" y="4848"/>
                    <a:pt x="0" y="10800"/>
                  </a:cubicBezTo>
                  <a:cubicBezTo>
                    <a:pt x="0" y="16752"/>
                    <a:pt x="4815" y="21600"/>
                    <a:pt x="10800" y="21600"/>
                  </a:cubicBezTo>
                  <a:cubicBezTo>
                    <a:pt x="11602" y="21600"/>
                    <a:pt x="12405" y="21500"/>
                    <a:pt x="13173" y="21333"/>
                  </a:cubicBezTo>
                  <a:cubicBezTo>
                    <a:pt x="17989" y="20263"/>
                    <a:pt x="21600" y="15949"/>
                    <a:pt x="21600" y="10800"/>
                  </a:cubicBezTo>
                  <a:cubicBezTo>
                    <a:pt x="21600" y="9964"/>
                    <a:pt x="21500" y="9161"/>
                    <a:pt x="21299" y="8359"/>
                  </a:cubicBezTo>
                  <a:cubicBezTo>
                    <a:pt x="20196" y="3578"/>
                    <a:pt x="15915" y="0"/>
                    <a:pt x="10800" y="0"/>
                  </a:cubicBez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39" name="Google Shape;3064;p34"/>
            <p:cNvSpPr/>
            <p:nvPr/>
          </p:nvSpPr>
          <p:spPr>
            <a:xfrm>
              <a:off x="513005" y="3550603"/>
              <a:ext cx="873119" cy="874444"/>
            </a:xfrm>
            <a:custGeom>
              <a:avLst/>
              <a:gdLst/>
              <a:ahLst/>
              <a:cxnLst>
                <a:cxn ang="0">
                  <a:pos x="wd2" y="hd2"/>
                </a:cxn>
                <a:cxn ang="5400000">
                  <a:pos x="wd2" y="hd2"/>
                </a:cxn>
                <a:cxn ang="10800000">
                  <a:pos x="wd2" y="hd2"/>
                </a:cxn>
                <a:cxn ang="16200000">
                  <a:pos x="wd2" y="hd2"/>
                </a:cxn>
              </a:cxnLst>
              <a:rect l="0" t="0" r="r" b="b"/>
              <a:pathLst>
                <a:path w="21600" h="21600" extrusionOk="0">
                  <a:moveTo>
                    <a:pt x="10784" y="0"/>
                  </a:moveTo>
                  <a:cubicBezTo>
                    <a:pt x="4823" y="0"/>
                    <a:pt x="0" y="4848"/>
                    <a:pt x="0" y="10800"/>
                  </a:cubicBezTo>
                  <a:cubicBezTo>
                    <a:pt x="0" y="16752"/>
                    <a:pt x="4823" y="21600"/>
                    <a:pt x="10784" y="21600"/>
                  </a:cubicBezTo>
                  <a:cubicBezTo>
                    <a:pt x="11621" y="21600"/>
                    <a:pt x="12391" y="21500"/>
                    <a:pt x="13161" y="21333"/>
                  </a:cubicBezTo>
                  <a:cubicBezTo>
                    <a:pt x="17984" y="20262"/>
                    <a:pt x="21600" y="15949"/>
                    <a:pt x="21600" y="10800"/>
                  </a:cubicBezTo>
                  <a:cubicBezTo>
                    <a:pt x="21600" y="9964"/>
                    <a:pt x="21500" y="9161"/>
                    <a:pt x="21332" y="8359"/>
                  </a:cubicBezTo>
                  <a:cubicBezTo>
                    <a:pt x="20227" y="3577"/>
                    <a:pt x="15941" y="0"/>
                    <a:pt x="10784" y="0"/>
                  </a:cubicBez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0" name="Google Shape;3065;p34"/>
            <p:cNvSpPr/>
            <p:nvPr/>
          </p:nvSpPr>
          <p:spPr>
            <a:xfrm>
              <a:off x="4245011" y="383108"/>
              <a:ext cx="874445" cy="8744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8" y="0"/>
                    <a:pt x="0" y="4848"/>
                    <a:pt x="0" y="10800"/>
                  </a:cubicBezTo>
                  <a:cubicBezTo>
                    <a:pt x="0" y="16752"/>
                    <a:pt x="4848" y="21600"/>
                    <a:pt x="10800" y="21600"/>
                  </a:cubicBezTo>
                  <a:cubicBezTo>
                    <a:pt x="11602" y="21600"/>
                    <a:pt x="12405" y="21500"/>
                    <a:pt x="13175" y="21332"/>
                  </a:cubicBezTo>
                  <a:cubicBezTo>
                    <a:pt x="17989" y="20262"/>
                    <a:pt x="21600" y="15949"/>
                    <a:pt x="21600" y="10800"/>
                  </a:cubicBezTo>
                  <a:cubicBezTo>
                    <a:pt x="21600" y="9964"/>
                    <a:pt x="21500" y="9161"/>
                    <a:pt x="21333" y="8359"/>
                  </a:cubicBezTo>
                  <a:cubicBezTo>
                    <a:pt x="20230" y="3577"/>
                    <a:pt x="15917" y="0"/>
                    <a:pt x="10800" y="0"/>
                  </a:cubicBez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1" name="Google Shape;3066;p34"/>
            <p:cNvSpPr/>
            <p:nvPr/>
          </p:nvSpPr>
          <p:spPr>
            <a:xfrm>
              <a:off x="4737756" y="1966834"/>
              <a:ext cx="874445" cy="8744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8" y="0"/>
                    <a:pt x="0" y="4848"/>
                    <a:pt x="0" y="10800"/>
                  </a:cubicBezTo>
                  <a:cubicBezTo>
                    <a:pt x="0" y="16752"/>
                    <a:pt x="4848" y="21600"/>
                    <a:pt x="10800" y="21600"/>
                  </a:cubicBezTo>
                  <a:cubicBezTo>
                    <a:pt x="11635" y="21600"/>
                    <a:pt x="12405" y="21500"/>
                    <a:pt x="13173" y="21333"/>
                  </a:cubicBezTo>
                  <a:cubicBezTo>
                    <a:pt x="17989" y="20263"/>
                    <a:pt x="21600" y="15949"/>
                    <a:pt x="21600" y="10800"/>
                  </a:cubicBezTo>
                  <a:cubicBezTo>
                    <a:pt x="21600" y="9964"/>
                    <a:pt x="21500" y="9161"/>
                    <a:pt x="21332" y="8359"/>
                  </a:cubicBezTo>
                  <a:cubicBezTo>
                    <a:pt x="20228" y="3578"/>
                    <a:pt x="15949" y="0"/>
                    <a:pt x="10800" y="0"/>
                  </a:cubicBez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2" name="Google Shape;3067;p34"/>
            <p:cNvSpPr/>
            <p:nvPr/>
          </p:nvSpPr>
          <p:spPr>
            <a:xfrm>
              <a:off x="4245011" y="3550603"/>
              <a:ext cx="874445" cy="8744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8" y="0"/>
                    <a:pt x="0" y="4848"/>
                    <a:pt x="0" y="10800"/>
                  </a:cubicBezTo>
                  <a:cubicBezTo>
                    <a:pt x="0" y="16752"/>
                    <a:pt x="4848" y="21600"/>
                    <a:pt x="10800" y="21600"/>
                  </a:cubicBezTo>
                  <a:cubicBezTo>
                    <a:pt x="11602" y="21600"/>
                    <a:pt x="12405" y="21500"/>
                    <a:pt x="13175" y="21333"/>
                  </a:cubicBezTo>
                  <a:cubicBezTo>
                    <a:pt x="17989" y="20262"/>
                    <a:pt x="21600" y="15949"/>
                    <a:pt x="21600" y="10800"/>
                  </a:cubicBezTo>
                  <a:cubicBezTo>
                    <a:pt x="21600" y="9964"/>
                    <a:pt x="21500" y="9161"/>
                    <a:pt x="21333" y="8359"/>
                  </a:cubicBezTo>
                  <a:cubicBezTo>
                    <a:pt x="20230" y="3577"/>
                    <a:pt x="15917" y="0"/>
                    <a:pt x="10800" y="0"/>
                  </a:cubicBezTo>
                  <a:close/>
                </a:path>
              </a:pathLst>
            </a:custGeom>
            <a:solidFill>
              <a:srgbClr val="EEEEE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3" name="Google Shape;3068;p34"/>
            <p:cNvSpPr/>
            <p:nvPr/>
          </p:nvSpPr>
          <p:spPr>
            <a:xfrm>
              <a:off x="774295" y="3755002"/>
              <a:ext cx="290998" cy="158365"/>
            </a:xfrm>
            <a:custGeom>
              <a:avLst/>
              <a:gdLst/>
              <a:ahLst/>
              <a:cxnLst>
                <a:cxn ang="0">
                  <a:pos x="wd2" y="hd2"/>
                </a:cxn>
                <a:cxn ang="5400000">
                  <a:pos x="wd2" y="hd2"/>
                </a:cxn>
                <a:cxn ang="10800000">
                  <a:pos x="wd2" y="hd2"/>
                </a:cxn>
                <a:cxn ang="16200000">
                  <a:pos x="wd2" y="hd2"/>
                </a:cxn>
              </a:cxnLst>
              <a:rect l="0" t="0" r="r" b="b"/>
              <a:pathLst>
                <a:path w="21600" h="21600" extrusionOk="0">
                  <a:moveTo>
                    <a:pt x="15473" y="0"/>
                  </a:moveTo>
                  <a:lnTo>
                    <a:pt x="13462" y="2769"/>
                  </a:lnTo>
                  <a:lnTo>
                    <a:pt x="0" y="21046"/>
                  </a:lnTo>
                  <a:lnTo>
                    <a:pt x="98" y="21600"/>
                  </a:lnTo>
                  <a:lnTo>
                    <a:pt x="3214" y="20492"/>
                  </a:lnTo>
                  <a:lnTo>
                    <a:pt x="3617" y="20306"/>
                  </a:lnTo>
                  <a:lnTo>
                    <a:pt x="7735" y="18831"/>
                  </a:lnTo>
                  <a:lnTo>
                    <a:pt x="9544" y="18090"/>
                  </a:lnTo>
                  <a:lnTo>
                    <a:pt x="10248" y="17723"/>
                  </a:lnTo>
                  <a:lnTo>
                    <a:pt x="13763" y="16429"/>
                  </a:lnTo>
                  <a:lnTo>
                    <a:pt x="14166" y="16248"/>
                  </a:lnTo>
                  <a:lnTo>
                    <a:pt x="16679" y="15321"/>
                  </a:lnTo>
                  <a:lnTo>
                    <a:pt x="17282" y="21046"/>
                  </a:lnTo>
                  <a:lnTo>
                    <a:pt x="19090" y="18644"/>
                  </a:lnTo>
                  <a:lnTo>
                    <a:pt x="19592" y="18090"/>
                  </a:lnTo>
                  <a:lnTo>
                    <a:pt x="21600" y="15321"/>
                  </a:lnTo>
                  <a:lnTo>
                    <a:pt x="15473" y="0"/>
                  </a:lnTo>
                  <a:close/>
                </a:path>
              </a:pathLst>
            </a:custGeom>
            <a:solidFill>
              <a:srgbClr val="577F5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4" name="Google Shape;3069;p34"/>
            <p:cNvSpPr/>
            <p:nvPr/>
          </p:nvSpPr>
          <p:spPr>
            <a:xfrm>
              <a:off x="764806" y="3745513"/>
              <a:ext cx="309976" cy="175975"/>
            </a:xfrm>
            <a:custGeom>
              <a:avLst/>
              <a:gdLst/>
              <a:ahLst/>
              <a:cxnLst>
                <a:cxn ang="0">
                  <a:pos x="wd2" y="hd2"/>
                </a:cxn>
                <a:cxn ang="5400000">
                  <a:pos x="wd2" y="hd2"/>
                </a:cxn>
                <a:cxn ang="10800000">
                  <a:pos x="wd2" y="hd2"/>
                </a:cxn>
                <a:cxn ang="16200000">
                  <a:pos x="wd2" y="hd2"/>
                </a:cxn>
              </a:cxnLst>
              <a:rect l="0" t="0" r="r" b="b"/>
              <a:pathLst>
                <a:path w="21600" h="21600" extrusionOk="0">
                  <a:moveTo>
                    <a:pt x="15092" y="2324"/>
                  </a:moveTo>
                  <a:lnTo>
                    <a:pt x="20281" y="14790"/>
                  </a:lnTo>
                  <a:lnTo>
                    <a:pt x="17260" y="18777"/>
                  </a:lnTo>
                  <a:lnTo>
                    <a:pt x="16694" y="13956"/>
                  </a:lnTo>
                  <a:lnTo>
                    <a:pt x="2076" y="19276"/>
                  </a:lnTo>
                  <a:lnTo>
                    <a:pt x="15092" y="2324"/>
                  </a:lnTo>
                  <a:close/>
                  <a:moveTo>
                    <a:pt x="15375" y="0"/>
                  </a:moveTo>
                  <a:lnTo>
                    <a:pt x="0" y="19937"/>
                  </a:lnTo>
                  <a:lnTo>
                    <a:pt x="566" y="21600"/>
                  </a:lnTo>
                  <a:lnTo>
                    <a:pt x="15941" y="15949"/>
                  </a:lnTo>
                  <a:lnTo>
                    <a:pt x="16602" y="21600"/>
                  </a:lnTo>
                  <a:lnTo>
                    <a:pt x="21222" y="15619"/>
                  </a:lnTo>
                  <a:lnTo>
                    <a:pt x="21600" y="15121"/>
                  </a:lnTo>
                  <a:lnTo>
                    <a:pt x="15375" y="0"/>
                  </a:ln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5" name="Google Shape;3070;p34"/>
            <p:cNvSpPr/>
            <p:nvPr/>
          </p:nvSpPr>
          <p:spPr>
            <a:xfrm>
              <a:off x="878297" y="3847114"/>
              <a:ext cx="81420" cy="44582"/>
            </a:xfrm>
            <a:custGeom>
              <a:avLst/>
              <a:gdLst/>
              <a:ahLst/>
              <a:cxnLst>
                <a:cxn ang="0">
                  <a:pos x="wd2" y="hd2"/>
                </a:cxn>
                <a:cxn ang="5400000">
                  <a:pos x="wd2" y="hd2"/>
                </a:cxn>
                <a:cxn ang="10800000">
                  <a:pos x="wd2" y="hd2"/>
                </a:cxn>
                <a:cxn ang="16200000">
                  <a:pos x="wd2" y="hd2"/>
                </a:cxn>
              </a:cxnLst>
              <a:rect l="0" t="0" r="r" b="b"/>
              <a:pathLst>
                <a:path w="21296" h="21600" extrusionOk="0">
                  <a:moveTo>
                    <a:pt x="10843" y="0"/>
                  </a:moveTo>
                  <a:cubicBezTo>
                    <a:pt x="8595" y="0"/>
                    <a:pt x="6303" y="1263"/>
                    <a:pt x="4302" y="3893"/>
                  </a:cubicBezTo>
                  <a:cubicBezTo>
                    <a:pt x="1116" y="7828"/>
                    <a:pt x="-304" y="15056"/>
                    <a:pt x="54" y="21600"/>
                  </a:cubicBezTo>
                  <a:lnTo>
                    <a:pt x="6426" y="19633"/>
                  </a:lnTo>
                  <a:cubicBezTo>
                    <a:pt x="5364" y="17023"/>
                    <a:pt x="5722" y="13730"/>
                    <a:pt x="6784" y="11763"/>
                  </a:cubicBezTo>
                  <a:lnTo>
                    <a:pt x="5722" y="9154"/>
                  </a:lnTo>
                  <a:lnTo>
                    <a:pt x="6784" y="7186"/>
                  </a:lnTo>
                  <a:lnTo>
                    <a:pt x="7846" y="10458"/>
                  </a:lnTo>
                  <a:cubicBezTo>
                    <a:pt x="8551" y="9154"/>
                    <a:pt x="9613" y="8491"/>
                    <a:pt x="10317" y="8491"/>
                  </a:cubicBezTo>
                  <a:lnTo>
                    <a:pt x="10675" y="11121"/>
                  </a:lnTo>
                  <a:cubicBezTo>
                    <a:pt x="9971" y="11121"/>
                    <a:pt x="9255" y="11121"/>
                    <a:pt x="8193" y="12426"/>
                  </a:cubicBezTo>
                  <a:cubicBezTo>
                    <a:pt x="6784" y="14393"/>
                    <a:pt x="7131" y="15698"/>
                    <a:pt x="7489" y="17023"/>
                  </a:cubicBezTo>
                  <a:cubicBezTo>
                    <a:pt x="7846" y="18328"/>
                    <a:pt x="8193" y="18328"/>
                    <a:pt x="8908" y="18328"/>
                  </a:cubicBezTo>
                  <a:lnTo>
                    <a:pt x="21296" y="13730"/>
                  </a:lnTo>
                  <a:cubicBezTo>
                    <a:pt x="20949" y="11763"/>
                    <a:pt x="20234" y="9796"/>
                    <a:pt x="19530" y="7828"/>
                  </a:cubicBezTo>
                  <a:cubicBezTo>
                    <a:pt x="17416" y="2754"/>
                    <a:pt x="14174" y="0"/>
                    <a:pt x="10843" y="0"/>
                  </a:cubicBez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6" name="Google Shape;3071;p34"/>
            <p:cNvSpPr/>
            <p:nvPr/>
          </p:nvSpPr>
          <p:spPr>
            <a:xfrm>
              <a:off x="774295" y="3755002"/>
              <a:ext cx="290998" cy="155672"/>
            </a:xfrm>
            <a:custGeom>
              <a:avLst/>
              <a:gdLst/>
              <a:ahLst/>
              <a:cxnLst>
                <a:cxn ang="0">
                  <a:pos x="wd2" y="hd2"/>
                </a:cxn>
                <a:cxn ang="5400000">
                  <a:pos x="wd2" y="hd2"/>
                </a:cxn>
                <a:cxn ang="10800000">
                  <a:pos x="wd2" y="hd2"/>
                </a:cxn>
                <a:cxn ang="16200000">
                  <a:pos x="wd2" y="hd2"/>
                </a:cxn>
              </a:cxnLst>
              <a:rect l="0" t="0" r="r" b="b"/>
              <a:pathLst>
                <a:path w="21600" h="21600" extrusionOk="0">
                  <a:moveTo>
                    <a:pt x="15473" y="0"/>
                  </a:moveTo>
                  <a:lnTo>
                    <a:pt x="16980" y="3944"/>
                  </a:lnTo>
                  <a:cubicBezTo>
                    <a:pt x="16793" y="5338"/>
                    <a:pt x="16003" y="6405"/>
                    <a:pt x="15169" y="6405"/>
                  </a:cubicBezTo>
                  <a:cubicBezTo>
                    <a:pt x="15102" y="6405"/>
                    <a:pt x="15036" y="6399"/>
                    <a:pt x="14969" y="6387"/>
                  </a:cubicBezTo>
                  <a:cubicBezTo>
                    <a:pt x="14569" y="6198"/>
                    <a:pt x="14065" y="5634"/>
                    <a:pt x="13865" y="4881"/>
                  </a:cubicBezTo>
                  <a:cubicBezTo>
                    <a:pt x="13563" y="4318"/>
                    <a:pt x="13462" y="3564"/>
                    <a:pt x="13462" y="2817"/>
                  </a:cubicBezTo>
                  <a:lnTo>
                    <a:pt x="12916" y="3576"/>
                  </a:lnTo>
                  <a:lnTo>
                    <a:pt x="13062" y="3381"/>
                  </a:lnTo>
                  <a:cubicBezTo>
                    <a:pt x="13062" y="4128"/>
                    <a:pt x="13262" y="4881"/>
                    <a:pt x="13462" y="5444"/>
                  </a:cubicBezTo>
                  <a:cubicBezTo>
                    <a:pt x="13865" y="6387"/>
                    <a:pt x="14366" y="6951"/>
                    <a:pt x="14969" y="7135"/>
                  </a:cubicBezTo>
                  <a:cubicBezTo>
                    <a:pt x="15077" y="7170"/>
                    <a:pt x="15185" y="7182"/>
                    <a:pt x="15289" y="7182"/>
                  </a:cubicBezTo>
                  <a:cubicBezTo>
                    <a:pt x="15784" y="7182"/>
                    <a:pt x="16263" y="6850"/>
                    <a:pt x="16679" y="6387"/>
                  </a:cubicBezTo>
                  <a:cubicBezTo>
                    <a:pt x="16965" y="6026"/>
                    <a:pt x="17161" y="5332"/>
                    <a:pt x="17352" y="4780"/>
                  </a:cubicBezTo>
                  <a:lnTo>
                    <a:pt x="18910" y="8742"/>
                  </a:lnTo>
                  <a:lnTo>
                    <a:pt x="17380" y="4691"/>
                  </a:lnTo>
                  <a:cubicBezTo>
                    <a:pt x="17371" y="4721"/>
                    <a:pt x="17361" y="4751"/>
                    <a:pt x="17352" y="4780"/>
                  </a:cubicBezTo>
                  <a:lnTo>
                    <a:pt x="15473" y="0"/>
                  </a:lnTo>
                  <a:close/>
                  <a:moveTo>
                    <a:pt x="12916" y="3576"/>
                  </a:moveTo>
                  <a:lnTo>
                    <a:pt x="2411" y="18030"/>
                  </a:lnTo>
                  <a:cubicBezTo>
                    <a:pt x="2440" y="18059"/>
                    <a:pt x="2468" y="18083"/>
                    <a:pt x="2497" y="18113"/>
                  </a:cubicBezTo>
                  <a:lnTo>
                    <a:pt x="12916" y="3576"/>
                  </a:lnTo>
                  <a:close/>
                  <a:moveTo>
                    <a:pt x="18910" y="8742"/>
                  </a:moveTo>
                  <a:lnTo>
                    <a:pt x="19792" y="11079"/>
                  </a:lnTo>
                  <a:cubicBezTo>
                    <a:pt x="18887" y="11269"/>
                    <a:pt x="17983" y="12585"/>
                    <a:pt x="17885" y="14649"/>
                  </a:cubicBezTo>
                  <a:cubicBezTo>
                    <a:pt x="17783" y="15776"/>
                    <a:pt x="17885" y="16713"/>
                    <a:pt x="18284" y="17656"/>
                  </a:cubicBezTo>
                  <a:cubicBezTo>
                    <a:pt x="18488" y="18219"/>
                    <a:pt x="18789" y="18783"/>
                    <a:pt x="19090" y="18967"/>
                  </a:cubicBezTo>
                  <a:lnTo>
                    <a:pt x="19490" y="18403"/>
                  </a:lnTo>
                  <a:cubicBezTo>
                    <a:pt x="19189" y="18219"/>
                    <a:pt x="18887" y="17840"/>
                    <a:pt x="18687" y="17276"/>
                  </a:cubicBezTo>
                  <a:cubicBezTo>
                    <a:pt x="18386" y="16529"/>
                    <a:pt x="18186" y="15586"/>
                    <a:pt x="18284" y="14649"/>
                  </a:cubicBezTo>
                  <a:cubicBezTo>
                    <a:pt x="18488" y="12959"/>
                    <a:pt x="19189" y="11832"/>
                    <a:pt x="20093" y="11832"/>
                  </a:cubicBezTo>
                  <a:lnTo>
                    <a:pt x="21600" y="15586"/>
                  </a:lnTo>
                  <a:lnTo>
                    <a:pt x="18910" y="8742"/>
                  </a:lnTo>
                  <a:close/>
                  <a:moveTo>
                    <a:pt x="2497" y="18113"/>
                  </a:moveTo>
                  <a:lnTo>
                    <a:pt x="2015" y="18783"/>
                  </a:lnTo>
                  <a:cubicBezTo>
                    <a:pt x="2012" y="18783"/>
                    <a:pt x="2012" y="18783"/>
                    <a:pt x="2008" y="18783"/>
                  </a:cubicBezTo>
                  <a:lnTo>
                    <a:pt x="0" y="21600"/>
                  </a:lnTo>
                  <a:lnTo>
                    <a:pt x="2015" y="18783"/>
                  </a:lnTo>
                  <a:cubicBezTo>
                    <a:pt x="2414" y="18973"/>
                    <a:pt x="2713" y="19346"/>
                    <a:pt x="2913" y="19910"/>
                  </a:cubicBezTo>
                  <a:cubicBezTo>
                    <a:pt x="3014" y="20283"/>
                    <a:pt x="3112" y="20473"/>
                    <a:pt x="3214" y="20847"/>
                  </a:cubicBezTo>
                  <a:lnTo>
                    <a:pt x="3617" y="20657"/>
                  </a:lnTo>
                  <a:cubicBezTo>
                    <a:pt x="3617" y="20283"/>
                    <a:pt x="3414" y="19910"/>
                    <a:pt x="3316" y="19530"/>
                  </a:cubicBezTo>
                  <a:cubicBezTo>
                    <a:pt x="3128" y="18836"/>
                    <a:pt x="2855" y="18463"/>
                    <a:pt x="2497" y="18113"/>
                  </a:cubicBez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7" name="Google Shape;3072;p34"/>
            <p:cNvSpPr/>
            <p:nvPr/>
          </p:nvSpPr>
          <p:spPr>
            <a:xfrm>
              <a:off x="774295" y="3890370"/>
              <a:ext cx="43300" cy="22997"/>
            </a:xfrm>
            <a:custGeom>
              <a:avLst/>
              <a:gdLst/>
              <a:ahLst/>
              <a:cxnLst>
                <a:cxn ang="0">
                  <a:pos x="wd2" y="hd2"/>
                </a:cxn>
                <a:cxn ang="5400000">
                  <a:pos x="wd2" y="hd2"/>
                </a:cxn>
                <a:cxn ang="10800000">
                  <a:pos x="wd2" y="hd2"/>
                </a:cxn>
                <a:cxn ang="16200000">
                  <a:pos x="wd2" y="hd2"/>
                </a:cxn>
              </a:cxnLst>
              <a:rect l="0" t="0" r="r" b="b"/>
              <a:pathLst>
                <a:path w="21600" h="21600" extrusionOk="0">
                  <a:moveTo>
                    <a:pt x="13497" y="0"/>
                  </a:moveTo>
                  <a:lnTo>
                    <a:pt x="0" y="19071"/>
                  </a:lnTo>
                  <a:lnTo>
                    <a:pt x="661" y="21600"/>
                  </a:lnTo>
                  <a:lnTo>
                    <a:pt x="21600" y="13972"/>
                  </a:lnTo>
                  <a:cubicBezTo>
                    <a:pt x="20918" y="11442"/>
                    <a:pt x="20918" y="10158"/>
                    <a:pt x="19574" y="7628"/>
                  </a:cubicBezTo>
                  <a:cubicBezTo>
                    <a:pt x="18231" y="3814"/>
                    <a:pt x="16205" y="1245"/>
                    <a:pt x="13497"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8" name="Google Shape;3073;p34"/>
            <p:cNvSpPr/>
            <p:nvPr/>
          </p:nvSpPr>
          <p:spPr>
            <a:xfrm>
              <a:off x="955655" y="3755002"/>
              <a:ext cx="47403" cy="46163"/>
            </a:xfrm>
            <a:custGeom>
              <a:avLst/>
              <a:gdLst/>
              <a:ahLst/>
              <a:cxnLst>
                <a:cxn ang="0">
                  <a:pos x="wd2" y="hd2"/>
                </a:cxn>
                <a:cxn ang="5400000">
                  <a:pos x="wd2" y="hd2"/>
                </a:cxn>
                <a:cxn ang="10800000">
                  <a:pos x="wd2" y="hd2"/>
                </a:cxn>
                <a:cxn ang="16200000">
                  <a:pos x="wd2" y="hd2"/>
                </a:cxn>
              </a:cxnLst>
              <a:rect l="0" t="0" r="r" b="b"/>
              <a:pathLst>
                <a:path w="21600" h="21600" extrusionOk="0">
                  <a:moveTo>
                    <a:pt x="12348" y="0"/>
                  </a:moveTo>
                  <a:lnTo>
                    <a:pt x="0" y="9500"/>
                  </a:lnTo>
                  <a:cubicBezTo>
                    <a:pt x="0" y="12020"/>
                    <a:pt x="623" y="14560"/>
                    <a:pt x="2474" y="16460"/>
                  </a:cubicBezTo>
                  <a:cubicBezTo>
                    <a:pt x="3701" y="19000"/>
                    <a:pt x="6797" y="20900"/>
                    <a:pt x="9252" y="21540"/>
                  </a:cubicBezTo>
                  <a:cubicBezTo>
                    <a:pt x="9661" y="21580"/>
                    <a:pt x="10070" y="21600"/>
                    <a:pt x="10479" y="21600"/>
                  </a:cubicBezTo>
                  <a:cubicBezTo>
                    <a:pt x="15601" y="21600"/>
                    <a:pt x="20451" y="18000"/>
                    <a:pt x="21600" y="13300"/>
                  </a:cubicBezTo>
                  <a:lnTo>
                    <a:pt x="12348"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49" name="Google Shape;3074;p34"/>
            <p:cNvSpPr/>
            <p:nvPr/>
          </p:nvSpPr>
          <p:spPr>
            <a:xfrm>
              <a:off x="1020284" y="3840275"/>
              <a:ext cx="45009" cy="47360"/>
            </a:xfrm>
            <a:custGeom>
              <a:avLst/>
              <a:gdLst/>
              <a:ahLst/>
              <a:cxnLst>
                <a:cxn ang="0">
                  <a:pos x="wd2" y="hd2"/>
                </a:cxn>
                <a:cxn ang="5400000">
                  <a:pos x="wd2" y="hd2"/>
                </a:cxn>
                <a:cxn ang="10800000">
                  <a:pos x="wd2" y="hd2"/>
                </a:cxn>
                <a:cxn ang="16200000">
                  <a:pos x="wd2" y="hd2"/>
                </a:cxn>
              </a:cxnLst>
              <a:rect l="0" t="0" r="r" b="b"/>
              <a:pathLst>
                <a:path w="21138" h="21600" extrusionOk="0">
                  <a:moveTo>
                    <a:pt x="12245" y="0"/>
                  </a:moveTo>
                  <a:cubicBezTo>
                    <a:pt x="6524" y="0"/>
                    <a:pt x="1445" y="3704"/>
                    <a:pt x="160" y="9260"/>
                  </a:cubicBezTo>
                  <a:cubicBezTo>
                    <a:pt x="-462" y="12340"/>
                    <a:pt x="803" y="15440"/>
                    <a:pt x="2710" y="17896"/>
                  </a:cubicBezTo>
                  <a:cubicBezTo>
                    <a:pt x="3974" y="19748"/>
                    <a:pt x="5881" y="20996"/>
                    <a:pt x="8431" y="21600"/>
                  </a:cubicBezTo>
                  <a:lnTo>
                    <a:pt x="21138" y="12340"/>
                  </a:lnTo>
                  <a:lnTo>
                    <a:pt x="12245"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0" name="Google Shape;3075;p34"/>
            <p:cNvSpPr/>
            <p:nvPr/>
          </p:nvSpPr>
          <p:spPr>
            <a:xfrm>
              <a:off x="806780" y="3779366"/>
              <a:ext cx="234149" cy="129940"/>
            </a:xfrm>
            <a:custGeom>
              <a:avLst/>
              <a:gdLst/>
              <a:ahLst/>
              <a:cxnLst>
                <a:cxn ang="0">
                  <a:pos x="wd2" y="hd2"/>
                </a:cxn>
                <a:cxn ang="5400000">
                  <a:pos x="wd2" y="hd2"/>
                </a:cxn>
                <a:cxn ang="10800000">
                  <a:pos x="wd2" y="hd2"/>
                </a:cxn>
                <a:cxn ang="16200000">
                  <a:pos x="wd2" y="hd2"/>
                </a:cxn>
              </a:cxnLst>
              <a:rect l="0" t="0" r="r" b="b"/>
              <a:pathLst>
                <a:path w="21600" h="21600" extrusionOk="0">
                  <a:moveTo>
                    <a:pt x="13237" y="0"/>
                  </a:moveTo>
                  <a:lnTo>
                    <a:pt x="0" y="17777"/>
                  </a:lnTo>
                  <a:cubicBezTo>
                    <a:pt x="497" y="17998"/>
                    <a:pt x="871" y="18452"/>
                    <a:pt x="1124" y="19348"/>
                  </a:cubicBezTo>
                  <a:cubicBezTo>
                    <a:pt x="1372" y="19802"/>
                    <a:pt x="1498" y="20250"/>
                    <a:pt x="1498" y="20698"/>
                  </a:cubicBezTo>
                  <a:lnTo>
                    <a:pt x="6616" y="18900"/>
                  </a:lnTo>
                  <a:cubicBezTo>
                    <a:pt x="6490" y="16427"/>
                    <a:pt x="6991" y="14175"/>
                    <a:pt x="8115" y="12598"/>
                  </a:cubicBezTo>
                  <a:cubicBezTo>
                    <a:pt x="8821" y="11695"/>
                    <a:pt x="9629" y="11262"/>
                    <a:pt x="10421" y="11262"/>
                  </a:cubicBezTo>
                  <a:cubicBezTo>
                    <a:pt x="11596" y="11262"/>
                    <a:pt x="12740" y="12207"/>
                    <a:pt x="13485" y="13948"/>
                  </a:cubicBezTo>
                  <a:cubicBezTo>
                    <a:pt x="13734" y="14623"/>
                    <a:pt x="13986" y="15298"/>
                    <a:pt x="14108" y="15973"/>
                  </a:cubicBezTo>
                  <a:lnTo>
                    <a:pt x="14609" y="15752"/>
                  </a:lnTo>
                  <a:lnTo>
                    <a:pt x="17732" y="14623"/>
                  </a:lnTo>
                  <a:lnTo>
                    <a:pt x="18481" y="21600"/>
                  </a:lnTo>
                  <a:lnTo>
                    <a:pt x="20729" y="18673"/>
                  </a:lnTo>
                  <a:cubicBezTo>
                    <a:pt x="20354" y="18452"/>
                    <a:pt x="19979" y="17777"/>
                    <a:pt x="19727" y="17102"/>
                  </a:cubicBezTo>
                  <a:cubicBezTo>
                    <a:pt x="19230" y="15973"/>
                    <a:pt x="19104" y="14623"/>
                    <a:pt x="19230" y="13500"/>
                  </a:cubicBezTo>
                  <a:cubicBezTo>
                    <a:pt x="19352" y="11027"/>
                    <a:pt x="20476" y="9450"/>
                    <a:pt x="21600" y="9223"/>
                  </a:cubicBezTo>
                  <a:lnTo>
                    <a:pt x="18603" y="1570"/>
                  </a:lnTo>
                  <a:cubicBezTo>
                    <a:pt x="18355" y="2473"/>
                    <a:pt x="18106" y="3148"/>
                    <a:pt x="17732" y="3602"/>
                  </a:cubicBezTo>
                  <a:cubicBezTo>
                    <a:pt x="17215" y="4157"/>
                    <a:pt x="16620" y="4554"/>
                    <a:pt x="16005" y="4554"/>
                  </a:cubicBezTo>
                  <a:cubicBezTo>
                    <a:pt x="15875" y="4554"/>
                    <a:pt x="15741" y="4540"/>
                    <a:pt x="15607" y="4498"/>
                  </a:cubicBezTo>
                  <a:cubicBezTo>
                    <a:pt x="14857" y="4277"/>
                    <a:pt x="14234" y="3602"/>
                    <a:pt x="13734" y="2473"/>
                  </a:cubicBezTo>
                  <a:cubicBezTo>
                    <a:pt x="13485" y="1798"/>
                    <a:pt x="13237" y="895"/>
                    <a:pt x="13237"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1" name="Google Shape;3076;p34"/>
            <p:cNvSpPr/>
            <p:nvPr/>
          </p:nvSpPr>
          <p:spPr>
            <a:xfrm>
              <a:off x="900174" y="3861946"/>
              <a:ext cx="18936" cy="25689"/>
            </a:xfrm>
            <a:custGeom>
              <a:avLst/>
              <a:gdLst/>
              <a:ahLst/>
              <a:cxnLst>
                <a:cxn ang="0">
                  <a:pos x="wd2" y="hd2"/>
                </a:cxn>
                <a:cxn ang="5400000">
                  <a:pos x="wd2" y="hd2"/>
                </a:cxn>
                <a:cxn ang="10800000">
                  <a:pos x="wd2" y="hd2"/>
                </a:cxn>
                <a:cxn ang="16200000">
                  <a:pos x="wd2" y="hd2"/>
                </a:cxn>
              </a:cxnLst>
              <a:rect l="0" t="0" r="r" b="b"/>
              <a:pathLst>
                <a:path w="20145" h="21600" extrusionOk="0">
                  <a:moveTo>
                    <a:pt x="4320" y="0"/>
                  </a:moveTo>
                  <a:lnTo>
                    <a:pt x="0" y="3414"/>
                  </a:lnTo>
                  <a:lnTo>
                    <a:pt x="4320" y="7943"/>
                  </a:lnTo>
                  <a:cubicBezTo>
                    <a:pt x="0" y="12507"/>
                    <a:pt x="-1455" y="17072"/>
                    <a:pt x="2865" y="21600"/>
                  </a:cubicBezTo>
                  <a:lnTo>
                    <a:pt x="12960" y="19336"/>
                  </a:lnTo>
                  <a:cubicBezTo>
                    <a:pt x="10050" y="19336"/>
                    <a:pt x="8640" y="19336"/>
                    <a:pt x="7185" y="17072"/>
                  </a:cubicBezTo>
                  <a:cubicBezTo>
                    <a:pt x="5730" y="15921"/>
                    <a:pt x="5730" y="12507"/>
                    <a:pt x="10050" y="9093"/>
                  </a:cubicBezTo>
                  <a:cubicBezTo>
                    <a:pt x="14370" y="6829"/>
                    <a:pt x="17280" y="6829"/>
                    <a:pt x="20145" y="6829"/>
                  </a:cubicBezTo>
                  <a:lnTo>
                    <a:pt x="18690" y="2264"/>
                  </a:lnTo>
                  <a:cubicBezTo>
                    <a:pt x="15825" y="2264"/>
                    <a:pt x="11505" y="3414"/>
                    <a:pt x="8640" y="5679"/>
                  </a:cubicBezTo>
                  <a:lnTo>
                    <a:pt x="4320"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2" name="Google Shape;3077;p34"/>
            <p:cNvSpPr/>
            <p:nvPr/>
          </p:nvSpPr>
          <p:spPr>
            <a:xfrm>
              <a:off x="833837" y="3790180"/>
              <a:ext cx="293733" cy="155672"/>
            </a:xfrm>
            <a:custGeom>
              <a:avLst/>
              <a:gdLst/>
              <a:ahLst/>
              <a:cxnLst>
                <a:cxn ang="0">
                  <a:pos x="wd2" y="hd2"/>
                </a:cxn>
                <a:cxn ang="5400000">
                  <a:pos x="wd2" y="hd2"/>
                </a:cxn>
                <a:cxn ang="10800000">
                  <a:pos x="wd2" y="hd2"/>
                </a:cxn>
                <a:cxn ang="16200000">
                  <a:pos x="wd2" y="hd2"/>
                </a:cxn>
              </a:cxnLst>
              <a:rect l="0" t="0" r="r" b="b"/>
              <a:pathLst>
                <a:path w="21600" h="21600" extrusionOk="0">
                  <a:moveTo>
                    <a:pt x="17819" y="0"/>
                  </a:moveTo>
                  <a:lnTo>
                    <a:pt x="15527" y="1690"/>
                  </a:lnTo>
                  <a:lnTo>
                    <a:pt x="0" y="12959"/>
                  </a:lnTo>
                  <a:lnTo>
                    <a:pt x="101" y="13522"/>
                  </a:lnTo>
                  <a:lnTo>
                    <a:pt x="3184" y="13902"/>
                  </a:lnTo>
                  <a:lnTo>
                    <a:pt x="3684" y="14086"/>
                  </a:lnTo>
                  <a:lnTo>
                    <a:pt x="7764" y="14465"/>
                  </a:lnTo>
                  <a:lnTo>
                    <a:pt x="9555" y="14649"/>
                  </a:lnTo>
                  <a:lnTo>
                    <a:pt x="10253" y="14839"/>
                  </a:lnTo>
                  <a:lnTo>
                    <a:pt x="13836" y="15213"/>
                  </a:lnTo>
                  <a:lnTo>
                    <a:pt x="14236" y="15213"/>
                  </a:lnTo>
                  <a:lnTo>
                    <a:pt x="16722" y="15592"/>
                  </a:lnTo>
                  <a:lnTo>
                    <a:pt x="16822" y="15592"/>
                  </a:lnTo>
                  <a:lnTo>
                    <a:pt x="16624" y="21600"/>
                  </a:lnTo>
                  <a:lnTo>
                    <a:pt x="18614" y="20100"/>
                  </a:lnTo>
                  <a:lnTo>
                    <a:pt x="19111" y="19720"/>
                  </a:lnTo>
                  <a:lnTo>
                    <a:pt x="21499" y="17846"/>
                  </a:lnTo>
                  <a:lnTo>
                    <a:pt x="21600" y="17846"/>
                  </a:lnTo>
                  <a:lnTo>
                    <a:pt x="17819" y="0"/>
                  </a:lnTo>
                  <a:close/>
                </a:path>
              </a:pathLst>
            </a:custGeom>
            <a:solidFill>
              <a:srgbClr val="577F5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3" name="Google Shape;3078;p34"/>
            <p:cNvSpPr/>
            <p:nvPr/>
          </p:nvSpPr>
          <p:spPr>
            <a:xfrm>
              <a:off x="824348" y="3780691"/>
              <a:ext cx="311343" cy="174650"/>
            </a:xfrm>
            <a:custGeom>
              <a:avLst/>
              <a:gdLst/>
              <a:ahLst/>
              <a:cxnLst>
                <a:cxn ang="0">
                  <a:pos x="wd2" y="hd2"/>
                </a:cxn>
                <a:cxn ang="5400000">
                  <a:pos x="wd2" y="hd2"/>
                </a:cxn>
                <a:cxn ang="10800000">
                  <a:pos x="wd2" y="hd2"/>
                </a:cxn>
                <a:cxn ang="16200000">
                  <a:pos x="wd2" y="hd2"/>
                </a:cxn>
              </a:cxnLst>
              <a:rect l="0" t="0" r="r" b="b"/>
              <a:pathLst>
                <a:path w="21600" h="21600" extrusionOk="0">
                  <a:moveTo>
                    <a:pt x="17279" y="2178"/>
                  </a:moveTo>
                  <a:lnTo>
                    <a:pt x="20378" y="16578"/>
                  </a:lnTo>
                  <a:lnTo>
                    <a:pt x="16811" y="19089"/>
                  </a:lnTo>
                  <a:lnTo>
                    <a:pt x="16998" y="14231"/>
                  </a:lnTo>
                  <a:lnTo>
                    <a:pt x="2162" y="12560"/>
                  </a:lnTo>
                  <a:lnTo>
                    <a:pt x="17279" y="2178"/>
                  </a:lnTo>
                  <a:close/>
                  <a:moveTo>
                    <a:pt x="17751" y="0"/>
                  </a:moveTo>
                  <a:lnTo>
                    <a:pt x="0" y="12391"/>
                  </a:lnTo>
                  <a:lnTo>
                    <a:pt x="377" y="14067"/>
                  </a:lnTo>
                  <a:lnTo>
                    <a:pt x="15966" y="15737"/>
                  </a:lnTo>
                  <a:lnTo>
                    <a:pt x="15779" y="21600"/>
                  </a:lnTo>
                  <a:lnTo>
                    <a:pt x="21131" y="17915"/>
                  </a:lnTo>
                  <a:lnTo>
                    <a:pt x="21600" y="17582"/>
                  </a:lnTo>
                  <a:lnTo>
                    <a:pt x="17751" y="0"/>
                  </a:ln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4" name="Google Shape;3079;p34"/>
            <p:cNvSpPr/>
            <p:nvPr/>
          </p:nvSpPr>
          <p:spPr>
            <a:xfrm>
              <a:off x="939413" y="3860578"/>
              <a:ext cx="82581" cy="39239"/>
            </a:xfrm>
            <a:custGeom>
              <a:avLst/>
              <a:gdLst/>
              <a:ahLst/>
              <a:cxnLst>
                <a:cxn ang="0">
                  <a:pos x="wd2" y="hd2"/>
                </a:cxn>
                <a:cxn ang="5400000">
                  <a:pos x="wd2" y="hd2"/>
                </a:cxn>
                <a:cxn ang="10800000">
                  <a:pos x="wd2" y="hd2"/>
                </a:cxn>
                <a:cxn ang="16200000">
                  <a:pos x="wd2" y="hd2"/>
                </a:cxn>
              </a:cxnLst>
              <a:rect l="0" t="0" r="r" b="b"/>
              <a:pathLst>
                <a:path w="21600" h="21600" extrusionOk="0">
                  <a:moveTo>
                    <a:pt x="10643" y="0"/>
                  </a:moveTo>
                  <a:cubicBezTo>
                    <a:pt x="9335" y="0"/>
                    <a:pt x="8016" y="471"/>
                    <a:pt x="6730" y="1482"/>
                  </a:cubicBezTo>
                  <a:cubicBezTo>
                    <a:pt x="3186" y="4471"/>
                    <a:pt x="716" y="11176"/>
                    <a:pt x="0" y="18635"/>
                  </a:cubicBezTo>
                  <a:lnTo>
                    <a:pt x="6373" y="19365"/>
                  </a:lnTo>
                  <a:cubicBezTo>
                    <a:pt x="5668" y="16400"/>
                    <a:pt x="6373" y="13412"/>
                    <a:pt x="7793" y="11176"/>
                  </a:cubicBezTo>
                  <a:lnTo>
                    <a:pt x="7088" y="7459"/>
                  </a:lnTo>
                  <a:lnTo>
                    <a:pt x="8497" y="6706"/>
                  </a:lnTo>
                  <a:lnTo>
                    <a:pt x="9212" y="10424"/>
                  </a:lnTo>
                  <a:cubicBezTo>
                    <a:pt x="9827" y="9553"/>
                    <a:pt x="10330" y="9200"/>
                    <a:pt x="10778" y="9200"/>
                  </a:cubicBezTo>
                  <a:cubicBezTo>
                    <a:pt x="11102" y="9200"/>
                    <a:pt x="11393" y="9388"/>
                    <a:pt x="11683" y="9694"/>
                  </a:cubicBezTo>
                  <a:lnTo>
                    <a:pt x="11683" y="12659"/>
                  </a:lnTo>
                  <a:cubicBezTo>
                    <a:pt x="11504" y="12282"/>
                    <a:pt x="11158" y="12118"/>
                    <a:pt x="10711" y="12118"/>
                  </a:cubicBezTo>
                  <a:cubicBezTo>
                    <a:pt x="10275" y="12118"/>
                    <a:pt x="9738" y="12282"/>
                    <a:pt x="9212" y="12659"/>
                  </a:cubicBezTo>
                  <a:cubicBezTo>
                    <a:pt x="7793" y="14165"/>
                    <a:pt x="7793" y="16400"/>
                    <a:pt x="7793" y="17882"/>
                  </a:cubicBezTo>
                  <a:cubicBezTo>
                    <a:pt x="8150" y="18635"/>
                    <a:pt x="8497" y="19365"/>
                    <a:pt x="8855" y="20118"/>
                  </a:cubicBezTo>
                  <a:lnTo>
                    <a:pt x="21600" y="21600"/>
                  </a:lnTo>
                  <a:cubicBezTo>
                    <a:pt x="21600" y="19365"/>
                    <a:pt x="21242" y="16400"/>
                    <a:pt x="20896" y="14165"/>
                  </a:cubicBezTo>
                  <a:cubicBezTo>
                    <a:pt x="19252" y="5529"/>
                    <a:pt x="15071" y="0"/>
                    <a:pt x="10643" y="0"/>
                  </a:cubicBez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5" name="Google Shape;3080;p34"/>
            <p:cNvSpPr/>
            <p:nvPr/>
          </p:nvSpPr>
          <p:spPr>
            <a:xfrm>
              <a:off x="833837" y="3790180"/>
              <a:ext cx="293733" cy="144858"/>
            </a:xfrm>
            <a:custGeom>
              <a:avLst/>
              <a:gdLst/>
              <a:ahLst/>
              <a:cxnLst>
                <a:cxn ang="0">
                  <a:pos x="wd2" y="hd2"/>
                </a:cxn>
                <a:cxn ang="5400000">
                  <a:pos x="wd2" y="hd2"/>
                </a:cxn>
                <a:cxn ang="10800000">
                  <a:pos x="wd2" y="hd2"/>
                </a:cxn>
                <a:cxn ang="16200000">
                  <a:pos x="wd2" y="hd2"/>
                </a:cxn>
              </a:cxnLst>
              <a:rect l="0" t="0" r="r" b="b"/>
              <a:pathLst>
                <a:path w="21600" h="21600" extrusionOk="0">
                  <a:moveTo>
                    <a:pt x="17819" y="0"/>
                  </a:moveTo>
                  <a:lnTo>
                    <a:pt x="18787" y="4914"/>
                  </a:lnTo>
                  <a:cubicBezTo>
                    <a:pt x="18796" y="4895"/>
                    <a:pt x="18806" y="4869"/>
                    <a:pt x="18812" y="4844"/>
                  </a:cubicBezTo>
                  <a:lnTo>
                    <a:pt x="17819" y="0"/>
                  </a:lnTo>
                  <a:close/>
                  <a:moveTo>
                    <a:pt x="11969" y="4595"/>
                  </a:moveTo>
                  <a:lnTo>
                    <a:pt x="2788" y="11708"/>
                  </a:lnTo>
                  <a:cubicBezTo>
                    <a:pt x="2791" y="11721"/>
                    <a:pt x="2797" y="11727"/>
                    <a:pt x="2804" y="11740"/>
                  </a:cubicBezTo>
                  <a:lnTo>
                    <a:pt x="11969" y="4595"/>
                  </a:lnTo>
                  <a:close/>
                  <a:moveTo>
                    <a:pt x="2288" y="12110"/>
                  </a:moveTo>
                  <a:lnTo>
                    <a:pt x="0" y="13926"/>
                  </a:lnTo>
                  <a:lnTo>
                    <a:pt x="2307" y="12129"/>
                  </a:lnTo>
                  <a:cubicBezTo>
                    <a:pt x="2301" y="12123"/>
                    <a:pt x="2295" y="12116"/>
                    <a:pt x="2288" y="12110"/>
                  </a:cubicBezTo>
                  <a:close/>
                  <a:moveTo>
                    <a:pt x="2804" y="11740"/>
                  </a:moveTo>
                  <a:lnTo>
                    <a:pt x="2307" y="12129"/>
                  </a:lnTo>
                  <a:cubicBezTo>
                    <a:pt x="2694" y="12530"/>
                    <a:pt x="2889" y="13130"/>
                    <a:pt x="3087" y="13926"/>
                  </a:cubicBezTo>
                  <a:cubicBezTo>
                    <a:pt x="3184" y="14334"/>
                    <a:pt x="3184" y="14532"/>
                    <a:pt x="3184" y="14940"/>
                  </a:cubicBezTo>
                  <a:lnTo>
                    <a:pt x="3684" y="14940"/>
                  </a:lnTo>
                  <a:cubicBezTo>
                    <a:pt x="3583" y="14532"/>
                    <a:pt x="3583" y="14130"/>
                    <a:pt x="3483" y="13525"/>
                  </a:cubicBezTo>
                  <a:cubicBezTo>
                    <a:pt x="3385" y="12932"/>
                    <a:pt x="3096" y="12333"/>
                    <a:pt x="2804" y="11740"/>
                  </a:cubicBezTo>
                  <a:close/>
                  <a:moveTo>
                    <a:pt x="15527" y="1816"/>
                  </a:moveTo>
                  <a:lnTo>
                    <a:pt x="11969" y="4595"/>
                  </a:lnTo>
                  <a:lnTo>
                    <a:pt x="15031" y="2224"/>
                  </a:lnTo>
                  <a:cubicBezTo>
                    <a:pt x="14930" y="3027"/>
                    <a:pt x="15031" y="3633"/>
                    <a:pt x="15131" y="4442"/>
                  </a:cubicBezTo>
                  <a:cubicBezTo>
                    <a:pt x="15329" y="5653"/>
                    <a:pt x="15729" y="6463"/>
                    <a:pt x="16326" y="7068"/>
                  </a:cubicBezTo>
                  <a:cubicBezTo>
                    <a:pt x="16624" y="7266"/>
                    <a:pt x="16923" y="7368"/>
                    <a:pt x="17209" y="7368"/>
                  </a:cubicBezTo>
                  <a:cubicBezTo>
                    <a:pt x="17495" y="7368"/>
                    <a:pt x="17768" y="7266"/>
                    <a:pt x="18017" y="7068"/>
                  </a:cubicBezTo>
                  <a:cubicBezTo>
                    <a:pt x="18391" y="6877"/>
                    <a:pt x="18677" y="6335"/>
                    <a:pt x="18957" y="5768"/>
                  </a:cubicBezTo>
                  <a:lnTo>
                    <a:pt x="20484" y="13518"/>
                  </a:lnTo>
                  <a:cubicBezTo>
                    <a:pt x="20409" y="13506"/>
                    <a:pt x="20330" y="13499"/>
                    <a:pt x="20255" y="13499"/>
                  </a:cubicBezTo>
                  <a:cubicBezTo>
                    <a:pt x="19346" y="13499"/>
                    <a:pt x="18482" y="14487"/>
                    <a:pt x="18117" y="16151"/>
                  </a:cubicBezTo>
                  <a:cubicBezTo>
                    <a:pt x="17819" y="17362"/>
                    <a:pt x="17819" y="18573"/>
                    <a:pt x="18017" y="19784"/>
                  </a:cubicBezTo>
                  <a:cubicBezTo>
                    <a:pt x="18215" y="20389"/>
                    <a:pt x="18416" y="20995"/>
                    <a:pt x="18715" y="21600"/>
                  </a:cubicBezTo>
                  <a:lnTo>
                    <a:pt x="19211" y="21192"/>
                  </a:lnTo>
                  <a:cubicBezTo>
                    <a:pt x="18812" y="20791"/>
                    <a:pt x="18614" y="20185"/>
                    <a:pt x="18416" y="19376"/>
                  </a:cubicBezTo>
                  <a:cubicBezTo>
                    <a:pt x="18315" y="18573"/>
                    <a:pt x="18315" y="17559"/>
                    <a:pt x="18513" y="16552"/>
                  </a:cubicBezTo>
                  <a:cubicBezTo>
                    <a:pt x="18762" y="15214"/>
                    <a:pt x="19488" y="14430"/>
                    <a:pt x="20182" y="14430"/>
                  </a:cubicBezTo>
                  <a:cubicBezTo>
                    <a:pt x="20327" y="14430"/>
                    <a:pt x="20468" y="14462"/>
                    <a:pt x="20604" y="14532"/>
                  </a:cubicBezTo>
                  <a:lnTo>
                    <a:pt x="21499" y="19178"/>
                  </a:lnTo>
                  <a:lnTo>
                    <a:pt x="21600" y="19178"/>
                  </a:lnTo>
                  <a:lnTo>
                    <a:pt x="20484" y="13518"/>
                  </a:lnTo>
                  <a:cubicBezTo>
                    <a:pt x="20490" y="13525"/>
                    <a:pt x="20500" y="13525"/>
                    <a:pt x="20506" y="13525"/>
                  </a:cubicBezTo>
                  <a:lnTo>
                    <a:pt x="19013" y="5653"/>
                  </a:lnTo>
                  <a:cubicBezTo>
                    <a:pt x="18994" y="5692"/>
                    <a:pt x="18975" y="5730"/>
                    <a:pt x="18957" y="5768"/>
                  </a:cubicBezTo>
                  <a:lnTo>
                    <a:pt x="18787" y="4914"/>
                  </a:lnTo>
                  <a:cubicBezTo>
                    <a:pt x="18416" y="5915"/>
                    <a:pt x="17794" y="6495"/>
                    <a:pt x="17178" y="6495"/>
                  </a:cubicBezTo>
                  <a:cubicBezTo>
                    <a:pt x="16954" y="6495"/>
                    <a:pt x="16731" y="6418"/>
                    <a:pt x="16524" y="6259"/>
                  </a:cubicBezTo>
                  <a:cubicBezTo>
                    <a:pt x="16027" y="5857"/>
                    <a:pt x="15729" y="5048"/>
                    <a:pt x="15527" y="4238"/>
                  </a:cubicBezTo>
                  <a:cubicBezTo>
                    <a:pt x="15430" y="3435"/>
                    <a:pt x="15430" y="2626"/>
                    <a:pt x="15527" y="1816"/>
                  </a:cubicBez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6" name="Google Shape;3081;p34"/>
            <p:cNvSpPr/>
            <p:nvPr/>
          </p:nvSpPr>
          <p:spPr>
            <a:xfrm>
              <a:off x="833837" y="3871392"/>
              <a:ext cx="43300" cy="18979"/>
            </a:xfrm>
            <a:custGeom>
              <a:avLst/>
              <a:gdLst/>
              <a:ahLst/>
              <a:cxnLst>
                <a:cxn ang="0">
                  <a:pos x="wd2" y="hd2"/>
                </a:cxn>
                <a:cxn ang="5400000">
                  <a:pos x="wd2" y="hd2"/>
                </a:cxn>
                <a:cxn ang="10800000">
                  <a:pos x="wd2" y="hd2"/>
                </a:cxn>
                <a:cxn ang="16200000">
                  <a:pos x="wd2" y="hd2"/>
                </a:cxn>
              </a:cxnLst>
              <a:rect l="0" t="0" r="r" b="b"/>
              <a:pathLst>
                <a:path w="21600" h="21600" extrusionOk="0">
                  <a:moveTo>
                    <a:pt x="15523" y="0"/>
                  </a:moveTo>
                  <a:lnTo>
                    <a:pt x="0" y="13865"/>
                  </a:lnTo>
                  <a:lnTo>
                    <a:pt x="682" y="18486"/>
                  </a:lnTo>
                  <a:lnTo>
                    <a:pt x="21600" y="21600"/>
                  </a:lnTo>
                  <a:cubicBezTo>
                    <a:pt x="21600" y="20043"/>
                    <a:pt x="21600" y="16978"/>
                    <a:pt x="20939" y="13865"/>
                  </a:cubicBezTo>
                  <a:cubicBezTo>
                    <a:pt x="19574" y="7735"/>
                    <a:pt x="18231" y="3114"/>
                    <a:pt x="15523"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7" name="Google Shape;3082;p34"/>
            <p:cNvSpPr/>
            <p:nvPr/>
          </p:nvSpPr>
          <p:spPr>
            <a:xfrm>
              <a:off x="1043995" y="3790180"/>
              <a:ext cx="45661" cy="43513"/>
            </a:xfrm>
            <a:custGeom>
              <a:avLst/>
              <a:gdLst/>
              <a:ahLst/>
              <a:cxnLst>
                <a:cxn ang="0">
                  <a:pos x="wd2" y="hd2"/>
                </a:cxn>
                <a:cxn ang="5400000">
                  <a:pos x="wd2" y="hd2"/>
                </a:cxn>
                <a:cxn ang="10800000">
                  <a:pos x="wd2" y="hd2"/>
                </a:cxn>
                <a:cxn ang="16200000">
                  <a:pos x="wd2" y="hd2"/>
                </a:cxn>
              </a:cxnLst>
              <a:rect l="0" t="0" r="r" b="b"/>
              <a:pathLst>
                <a:path w="21444" h="21600" extrusionOk="0">
                  <a:moveTo>
                    <a:pt x="15101" y="0"/>
                  </a:moveTo>
                  <a:lnTo>
                    <a:pt x="466" y="6047"/>
                  </a:lnTo>
                  <a:cubicBezTo>
                    <a:pt x="-156" y="8742"/>
                    <a:pt x="-156" y="11437"/>
                    <a:pt x="466" y="13452"/>
                  </a:cubicBezTo>
                  <a:cubicBezTo>
                    <a:pt x="1751" y="16805"/>
                    <a:pt x="3658" y="19499"/>
                    <a:pt x="6830" y="20836"/>
                  </a:cubicBezTo>
                  <a:cubicBezTo>
                    <a:pt x="8135" y="21345"/>
                    <a:pt x="9520" y="21600"/>
                    <a:pt x="10905" y="21600"/>
                  </a:cubicBezTo>
                  <a:cubicBezTo>
                    <a:pt x="14960" y="21600"/>
                    <a:pt x="19095" y="19457"/>
                    <a:pt x="21444" y="15468"/>
                  </a:cubicBezTo>
                  <a:lnTo>
                    <a:pt x="15101"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8" name="Google Shape;3083;p34"/>
            <p:cNvSpPr/>
            <p:nvPr/>
          </p:nvSpPr>
          <p:spPr>
            <a:xfrm>
              <a:off x="1082776" y="3886950"/>
              <a:ext cx="43426" cy="45352"/>
            </a:xfrm>
            <a:custGeom>
              <a:avLst/>
              <a:gdLst/>
              <a:ahLst/>
              <a:cxnLst>
                <a:cxn ang="0">
                  <a:pos x="wd2" y="hd2"/>
                </a:cxn>
                <a:cxn ang="5400000">
                  <a:pos x="wd2" y="hd2"/>
                </a:cxn>
                <a:cxn ang="10800000">
                  <a:pos x="wd2" y="hd2"/>
                </a:cxn>
                <a:cxn ang="16200000">
                  <a:pos x="wd2" y="hd2"/>
                </a:cxn>
              </a:cxnLst>
              <a:rect l="0" t="0" r="r" b="b"/>
              <a:pathLst>
                <a:path w="20999" h="21600" extrusionOk="0">
                  <a:moveTo>
                    <a:pt x="12338" y="0"/>
                  </a:moveTo>
                  <a:cubicBezTo>
                    <a:pt x="7770" y="0"/>
                    <a:pt x="2996" y="2504"/>
                    <a:pt x="1363" y="6779"/>
                  </a:cubicBezTo>
                  <a:cubicBezTo>
                    <a:pt x="60" y="9996"/>
                    <a:pt x="-601" y="13233"/>
                    <a:pt x="722" y="15798"/>
                  </a:cubicBezTo>
                  <a:cubicBezTo>
                    <a:pt x="2024" y="18383"/>
                    <a:pt x="3326" y="20317"/>
                    <a:pt x="5290" y="21600"/>
                  </a:cubicBezTo>
                  <a:lnTo>
                    <a:pt x="20999" y="15167"/>
                  </a:lnTo>
                  <a:lnTo>
                    <a:pt x="15108" y="326"/>
                  </a:lnTo>
                  <a:cubicBezTo>
                    <a:pt x="14219" y="102"/>
                    <a:pt x="13289" y="0"/>
                    <a:pt x="12338"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59" name="Google Shape;3084;p34"/>
            <p:cNvSpPr/>
            <p:nvPr/>
          </p:nvSpPr>
          <p:spPr>
            <a:xfrm>
              <a:off x="871750" y="3805097"/>
              <a:ext cx="239577" cy="139387"/>
            </a:xfrm>
            <a:custGeom>
              <a:avLst/>
              <a:gdLst/>
              <a:ahLst/>
              <a:cxnLst>
                <a:cxn ang="0">
                  <a:pos x="wd2" y="hd2"/>
                </a:cxn>
                <a:cxn ang="5400000">
                  <a:pos x="wd2" y="hd2"/>
                </a:cxn>
                <a:cxn ang="10800000">
                  <a:pos x="wd2" y="hd2"/>
                </a:cxn>
                <a:cxn ang="16200000">
                  <a:pos x="wd2" y="hd2"/>
                </a:cxn>
              </a:cxnLst>
              <a:rect l="0" t="0" r="r" b="b"/>
              <a:pathLst>
                <a:path w="21600" h="21600" extrusionOk="0">
                  <a:moveTo>
                    <a:pt x="15010" y="0"/>
                  </a:moveTo>
                  <a:lnTo>
                    <a:pt x="0" y="9856"/>
                  </a:lnTo>
                  <a:cubicBezTo>
                    <a:pt x="366" y="10485"/>
                    <a:pt x="609" y="11115"/>
                    <a:pt x="852" y="11744"/>
                  </a:cubicBezTo>
                  <a:cubicBezTo>
                    <a:pt x="975" y="12373"/>
                    <a:pt x="975" y="12790"/>
                    <a:pt x="975" y="13214"/>
                  </a:cubicBezTo>
                  <a:lnTo>
                    <a:pt x="6100" y="13844"/>
                  </a:lnTo>
                  <a:cubicBezTo>
                    <a:pt x="6224" y="11744"/>
                    <a:pt x="7079" y="9856"/>
                    <a:pt x="8420" y="8810"/>
                  </a:cubicBezTo>
                  <a:cubicBezTo>
                    <a:pt x="8860" y="8525"/>
                    <a:pt x="9311" y="8392"/>
                    <a:pt x="9758" y="8392"/>
                  </a:cubicBezTo>
                  <a:cubicBezTo>
                    <a:pt x="11287" y="8392"/>
                    <a:pt x="12733" y="9982"/>
                    <a:pt x="13303" y="12585"/>
                  </a:cubicBezTo>
                  <a:cubicBezTo>
                    <a:pt x="13422" y="13214"/>
                    <a:pt x="13546" y="13844"/>
                    <a:pt x="13546" y="14678"/>
                  </a:cubicBezTo>
                  <a:lnTo>
                    <a:pt x="14035" y="14678"/>
                  </a:lnTo>
                  <a:lnTo>
                    <a:pt x="17083" y="14890"/>
                  </a:lnTo>
                  <a:lnTo>
                    <a:pt x="16841" y="21600"/>
                  </a:lnTo>
                  <a:lnTo>
                    <a:pt x="19403" y="19924"/>
                  </a:lnTo>
                  <a:cubicBezTo>
                    <a:pt x="19161" y="19507"/>
                    <a:pt x="18914" y="18878"/>
                    <a:pt x="18671" y="18248"/>
                  </a:cubicBezTo>
                  <a:cubicBezTo>
                    <a:pt x="18428" y="16990"/>
                    <a:pt x="18428" y="15731"/>
                    <a:pt x="18671" y="14473"/>
                  </a:cubicBezTo>
                  <a:cubicBezTo>
                    <a:pt x="19230" y="12744"/>
                    <a:pt x="20301" y="11717"/>
                    <a:pt x="21319" y="11717"/>
                  </a:cubicBezTo>
                  <a:cubicBezTo>
                    <a:pt x="21415" y="11717"/>
                    <a:pt x="21508" y="11724"/>
                    <a:pt x="21600" y="11744"/>
                  </a:cubicBezTo>
                  <a:lnTo>
                    <a:pt x="19769" y="3564"/>
                  </a:lnTo>
                  <a:cubicBezTo>
                    <a:pt x="19527" y="4193"/>
                    <a:pt x="19161" y="4822"/>
                    <a:pt x="18671" y="5034"/>
                  </a:cubicBezTo>
                  <a:cubicBezTo>
                    <a:pt x="18367" y="5239"/>
                    <a:pt x="18031" y="5345"/>
                    <a:pt x="17681" y="5345"/>
                  </a:cubicBezTo>
                  <a:cubicBezTo>
                    <a:pt x="17330" y="5345"/>
                    <a:pt x="16964" y="5239"/>
                    <a:pt x="16598" y="5034"/>
                  </a:cubicBezTo>
                  <a:cubicBezTo>
                    <a:pt x="15866" y="4405"/>
                    <a:pt x="15376" y="3564"/>
                    <a:pt x="15133" y="2305"/>
                  </a:cubicBezTo>
                  <a:cubicBezTo>
                    <a:pt x="14887" y="1464"/>
                    <a:pt x="14887" y="629"/>
                    <a:pt x="15010"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0" name="Google Shape;3085;p34"/>
            <p:cNvSpPr/>
            <p:nvPr/>
          </p:nvSpPr>
          <p:spPr>
            <a:xfrm>
              <a:off x="962745" y="3872760"/>
              <a:ext cx="21335" cy="24364"/>
            </a:xfrm>
            <a:custGeom>
              <a:avLst/>
              <a:gdLst/>
              <a:ahLst/>
              <a:cxnLst>
                <a:cxn ang="0">
                  <a:pos x="wd2" y="hd2"/>
                </a:cxn>
                <a:cxn ang="5400000">
                  <a:pos x="wd2" y="hd2"/>
                </a:cxn>
                <a:cxn ang="10800000">
                  <a:pos x="wd2" y="hd2"/>
                </a:cxn>
                <a:cxn ang="16200000">
                  <a:pos x="wd2" y="hd2"/>
                </a:cxn>
              </a:cxnLst>
              <a:rect l="0" t="0" r="r" b="b"/>
              <a:pathLst>
                <a:path w="20039" h="21600" extrusionOk="0">
                  <a:moveTo>
                    <a:pt x="8597" y="0"/>
                  </a:moveTo>
                  <a:lnTo>
                    <a:pt x="4782" y="1213"/>
                  </a:lnTo>
                  <a:lnTo>
                    <a:pt x="7352" y="7200"/>
                  </a:lnTo>
                  <a:cubicBezTo>
                    <a:pt x="968" y="10800"/>
                    <a:pt x="-1561" y="15613"/>
                    <a:pt x="968" y="20387"/>
                  </a:cubicBezTo>
                  <a:lnTo>
                    <a:pt x="9881" y="21600"/>
                  </a:lnTo>
                  <a:cubicBezTo>
                    <a:pt x="8597" y="20387"/>
                    <a:pt x="7352" y="19213"/>
                    <a:pt x="7352" y="18000"/>
                  </a:cubicBezTo>
                  <a:cubicBezTo>
                    <a:pt x="6067" y="15613"/>
                    <a:pt x="6067" y="12013"/>
                    <a:pt x="11166" y="9587"/>
                  </a:cubicBezTo>
                  <a:cubicBezTo>
                    <a:pt x="12411" y="9208"/>
                    <a:pt x="13696" y="9057"/>
                    <a:pt x="14860" y="9057"/>
                  </a:cubicBezTo>
                  <a:cubicBezTo>
                    <a:pt x="17229" y="9057"/>
                    <a:pt x="19196" y="9587"/>
                    <a:pt x="20039" y="9587"/>
                  </a:cubicBezTo>
                  <a:lnTo>
                    <a:pt x="20039" y="4813"/>
                  </a:lnTo>
                  <a:cubicBezTo>
                    <a:pt x="17510" y="4813"/>
                    <a:pt x="14980" y="4813"/>
                    <a:pt x="11166" y="5987"/>
                  </a:cubicBezTo>
                  <a:lnTo>
                    <a:pt x="8597"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1" name="Google Shape;3086;p34"/>
            <p:cNvSpPr/>
            <p:nvPr/>
          </p:nvSpPr>
          <p:spPr>
            <a:xfrm>
              <a:off x="702529" y="3903877"/>
              <a:ext cx="454833" cy="3127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1285" y="0"/>
                  </a:lnTo>
                  <a:close/>
                </a:path>
              </a:pathLst>
            </a:custGeom>
            <a:solidFill>
              <a:srgbClr val="DD91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2" name="Google Shape;3087;p34"/>
            <p:cNvSpPr/>
            <p:nvPr/>
          </p:nvSpPr>
          <p:spPr>
            <a:xfrm>
              <a:off x="702529" y="3879513"/>
              <a:ext cx="468382" cy="24365"/>
            </a:xfrm>
            <a:custGeom>
              <a:avLst/>
              <a:gdLst/>
              <a:ahLst/>
              <a:cxnLst>
                <a:cxn ang="0">
                  <a:pos x="wd2" y="hd2"/>
                </a:cxn>
                <a:cxn ang="5400000">
                  <a:pos x="wd2" y="hd2"/>
                </a:cxn>
                <a:cxn ang="10800000">
                  <a:pos x="wd2" y="hd2"/>
                </a:cxn>
                <a:cxn ang="16200000">
                  <a:pos x="wd2" y="hd2"/>
                </a:cxn>
              </a:cxnLst>
              <a:rect l="0" t="0" r="r" b="b"/>
              <a:pathLst>
                <a:path w="21600" h="21600" extrusionOk="0">
                  <a:moveTo>
                    <a:pt x="438" y="0"/>
                  </a:moveTo>
                  <a:cubicBezTo>
                    <a:pt x="311" y="0"/>
                    <a:pt x="124" y="1213"/>
                    <a:pt x="63" y="4813"/>
                  </a:cubicBezTo>
                  <a:cubicBezTo>
                    <a:pt x="63" y="6025"/>
                    <a:pt x="0" y="7200"/>
                    <a:pt x="0" y="8413"/>
                  </a:cubicBezTo>
                  <a:lnTo>
                    <a:pt x="0" y="21600"/>
                  </a:lnTo>
                  <a:lnTo>
                    <a:pt x="21600" y="21600"/>
                  </a:lnTo>
                  <a:lnTo>
                    <a:pt x="21600" y="8413"/>
                  </a:lnTo>
                  <a:cubicBezTo>
                    <a:pt x="21600" y="3600"/>
                    <a:pt x="21413" y="0"/>
                    <a:pt x="21162" y="0"/>
                  </a:cubicBez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3" name="Google Shape;3088;p34"/>
            <p:cNvSpPr/>
            <p:nvPr/>
          </p:nvSpPr>
          <p:spPr>
            <a:xfrm>
              <a:off x="729586" y="3903877"/>
              <a:ext cx="441326" cy="3127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7" y="21600"/>
                  </a:lnTo>
                  <a:lnTo>
                    <a:pt x="21600" y="21600"/>
                  </a:lnTo>
                  <a:lnTo>
                    <a:pt x="21600" y="0"/>
                  </a:lnTo>
                  <a:close/>
                </a:path>
              </a:pathLst>
            </a:custGeom>
            <a:solidFill>
              <a:srgbClr val="F2A365"/>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4" name="Google Shape;3089;p34"/>
            <p:cNvSpPr/>
            <p:nvPr/>
          </p:nvSpPr>
          <p:spPr>
            <a:xfrm>
              <a:off x="702529" y="4214895"/>
              <a:ext cx="468382" cy="16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293"/>
                  </a:lnTo>
                  <a:cubicBezTo>
                    <a:pt x="0" y="12946"/>
                    <a:pt x="187" y="21600"/>
                    <a:pt x="438" y="21600"/>
                  </a:cubicBezTo>
                  <a:lnTo>
                    <a:pt x="21162" y="21600"/>
                  </a:lnTo>
                  <a:cubicBezTo>
                    <a:pt x="21350" y="21600"/>
                    <a:pt x="21474" y="19420"/>
                    <a:pt x="21537" y="15127"/>
                  </a:cubicBezTo>
                  <a:cubicBezTo>
                    <a:pt x="21600" y="10766"/>
                    <a:pt x="21600" y="8654"/>
                    <a:pt x="21600" y="4293"/>
                  </a:cubicBezTo>
                  <a:lnTo>
                    <a:pt x="21600" y="0"/>
                  </a:ln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5" name="Google Shape;3090;p34"/>
            <p:cNvSpPr/>
            <p:nvPr/>
          </p:nvSpPr>
          <p:spPr>
            <a:xfrm>
              <a:off x="1032807" y="4012188"/>
              <a:ext cx="163793" cy="85274"/>
            </a:xfrm>
            <a:custGeom>
              <a:avLst/>
              <a:gdLst/>
              <a:ahLst/>
              <a:cxnLst>
                <a:cxn ang="0">
                  <a:pos x="wd2" y="hd2"/>
                </a:cxn>
                <a:cxn ang="5400000">
                  <a:pos x="wd2" y="hd2"/>
                </a:cxn>
                <a:cxn ang="10800000">
                  <a:pos x="wd2" y="hd2"/>
                </a:cxn>
                <a:cxn ang="16200000">
                  <a:pos x="wd2" y="hd2"/>
                </a:cxn>
              </a:cxnLst>
              <a:rect l="0" t="0" r="r" b="b"/>
              <a:pathLst>
                <a:path w="21600" h="21600" extrusionOk="0">
                  <a:moveTo>
                    <a:pt x="1432" y="0"/>
                  </a:moveTo>
                  <a:cubicBezTo>
                    <a:pt x="535" y="0"/>
                    <a:pt x="0" y="1375"/>
                    <a:pt x="0" y="2739"/>
                  </a:cubicBezTo>
                  <a:lnTo>
                    <a:pt x="0" y="18861"/>
                  </a:lnTo>
                  <a:cubicBezTo>
                    <a:pt x="0" y="20225"/>
                    <a:pt x="535" y="21600"/>
                    <a:pt x="1432" y="21600"/>
                  </a:cubicBezTo>
                  <a:lnTo>
                    <a:pt x="20174" y="21600"/>
                  </a:lnTo>
                  <a:cubicBezTo>
                    <a:pt x="20890" y="21600"/>
                    <a:pt x="21600" y="20225"/>
                    <a:pt x="21600" y="18861"/>
                  </a:cubicBezTo>
                  <a:lnTo>
                    <a:pt x="21600" y="2739"/>
                  </a:lnTo>
                  <a:cubicBezTo>
                    <a:pt x="21600" y="1375"/>
                    <a:pt x="20890" y="0"/>
                    <a:pt x="20174" y="0"/>
                  </a:cubicBez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6" name="Google Shape;3091;p34"/>
            <p:cNvSpPr/>
            <p:nvPr/>
          </p:nvSpPr>
          <p:spPr>
            <a:xfrm>
              <a:off x="1046356" y="4032491"/>
              <a:ext cx="44668" cy="43300"/>
            </a:xfrm>
            <a:custGeom>
              <a:avLst/>
              <a:gdLst/>
              <a:ahLst/>
              <a:cxnLst>
                <a:cxn ang="0">
                  <a:pos x="wd2" y="hd2"/>
                </a:cxn>
                <a:cxn ang="5400000">
                  <a:pos x="wd2" y="hd2"/>
                </a:cxn>
                <a:cxn ang="10800000">
                  <a:pos x="wd2" y="hd2"/>
                </a:cxn>
                <a:cxn ang="16200000">
                  <a:pos x="wd2" y="hd2"/>
                </a:cxn>
              </a:cxnLst>
              <a:rect l="0" t="0" r="r" b="b"/>
              <a:pathLst>
                <a:path w="21600" h="21600" extrusionOk="0">
                  <a:moveTo>
                    <a:pt x="11120" y="0"/>
                  </a:moveTo>
                  <a:cubicBezTo>
                    <a:pt x="5229" y="0"/>
                    <a:pt x="0" y="4734"/>
                    <a:pt x="0" y="10811"/>
                  </a:cubicBezTo>
                  <a:cubicBezTo>
                    <a:pt x="0" y="16888"/>
                    <a:pt x="5229" y="21600"/>
                    <a:pt x="11120" y="21600"/>
                  </a:cubicBezTo>
                  <a:cubicBezTo>
                    <a:pt x="16371" y="21600"/>
                    <a:pt x="21600" y="16888"/>
                    <a:pt x="21600" y="10811"/>
                  </a:cubicBezTo>
                  <a:cubicBezTo>
                    <a:pt x="21600" y="4734"/>
                    <a:pt x="16371" y="0"/>
                    <a:pt x="11120" y="0"/>
                  </a:cubicBez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7" name="Google Shape;3092;p34"/>
            <p:cNvSpPr/>
            <p:nvPr/>
          </p:nvSpPr>
          <p:spPr>
            <a:xfrm>
              <a:off x="4940787" y="2336393"/>
              <a:ext cx="510526" cy="245006"/>
            </a:xfrm>
            <a:custGeom>
              <a:avLst/>
              <a:gdLst/>
              <a:ahLst/>
              <a:cxnLst>
                <a:cxn ang="0">
                  <a:pos x="wd2" y="hd2"/>
                </a:cxn>
                <a:cxn ang="5400000">
                  <a:pos x="wd2" y="hd2"/>
                </a:cxn>
                <a:cxn ang="10800000">
                  <a:pos x="wd2" y="hd2"/>
                </a:cxn>
                <a:cxn ang="16200000">
                  <a:pos x="wd2" y="hd2"/>
                </a:cxn>
              </a:cxnLst>
              <a:rect l="0" t="0" r="r" b="b"/>
              <a:pathLst>
                <a:path w="21551" h="21600" extrusionOk="0">
                  <a:moveTo>
                    <a:pt x="4114" y="8829"/>
                  </a:moveTo>
                  <a:lnTo>
                    <a:pt x="4114" y="14678"/>
                  </a:lnTo>
                  <a:lnTo>
                    <a:pt x="1886" y="14678"/>
                  </a:lnTo>
                  <a:lnTo>
                    <a:pt x="1543" y="8829"/>
                  </a:lnTo>
                  <a:close/>
                  <a:moveTo>
                    <a:pt x="7315" y="8829"/>
                  </a:moveTo>
                  <a:lnTo>
                    <a:pt x="7315" y="14678"/>
                  </a:lnTo>
                  <a:lnTo>
                    <a:pt x="4628" y="14678"/>
                  </a:lnTo>
                  <a:lnTo>
                    <a:pt x="4628" y="8829"/>
                  </a:lnTo>
                  <a:close/>
                  <a:moveTo>
                    <a:pt x="10572" y="8829"/>
                  </a:moveTo>
                  <a:lnTo>
                    <a:pt x="10572" y="14678"/>
                  </a:lnTo>
                  <a:lnTo>
                    <a:pt x="7885" y="14678"/>
                  </a:lnTo>
                  <a:lnTo>
                    <a:pt x="7885" y="8829"/>
                  </a:lnTo>
                  <a:close/>
                  <a:moveTo>
                    <a:pt x="13657" y="8829"/>
                  </a:moveTo>
                  <a:lnTo>
                    <a:pt x="13657" y="14678"/>
                  </a:lnTo>
                  <a:lnTo>
                    <a:pt x="11086" y="14678"/>
                  </a:lnTo>
                  <a:lnTo>
                    <a:pt x="11086" y="8829"/>
                  </a:lnTo>
                  <a:close/>
                  <a:moveTo>
                    <a:pt x="16914" y="8829"/>
                  </a:moveTo>
                  <a:lnTo>
                    <a:pt x="16914" y="14678"/>
                  </a:lnTo>
                  <a:lnTo>
                    <a:pt x="14229" y="14678"/>
                  </a:lnTo>
                  <a:lnTo>
                    <a:pt x="14229" y="8829"/>
                  </a:lnTo>
                  <a:close/>
                  <a:moveTo>
                    <a:pt x="19886" y="8829"/>
                  </a:moveTo>
                  <a:lnTo>
                    <a:pt x="19428" y="14798"/>
                  </a:lnTo>
                  <a:lnTo>
                    <a:pt x="17486" y="14678"/>
                  </a:lnTo>
                  <a:lnTo>
                    <a:pt x="17486" y="8829"/>
                  </a:lnTo>
                  <a:close/>
                  <a:moveTo>
                    <a:pt x="4114" y="15752"/>
                  </a:moveTo>
                  <a:lnTo>
                    <a:pt x="4114" y="19452"/>
                  </a:lnTo>
                  <a:lnTo>
                    <a:pt x="2171" y="19452"/>
                  </a:lnTo>
                  <a:lnTo>
                    <a:pt x="1943" y="15752"/>
                  </a:lnTo>
                  <a:close/>
                  <a:moveTo>
                    <a:pt x="7315" y="15752"/>
                  </a:moveTo>
                  <a:lnTo>
                    <a:pt x="7315" y="19452"/>
                  </a:lnTo>
                  <a:lnTo>
                    <a:pt x="4628" y="19452"/>
                  </a:lnTo>
                  <a:lnTo>
                    <a:pt x="4628" y="15752"/>
                  </a:lnTo>
                  <a:close/>
                  <a:moveTo>
                    <a:pt x="10572" y="15752"/>
                  </a:moveTo>
                  <a:lnTo>
                    <a:pt x="10572" y="19452"/>
                  </a:lnTo>
                  <a:lnTo>
                    <a:pt x="7885" y="19452"/>
                  </a:lnTo>
                  <a:lnTo>
                    <a:pt x="7885" y="15752"/>
                  </a:lnTo>
                  <a:close/>
                  <a:moveTo>
                    <a:pt x="11086" y="15752"/>
                  </a:moveTo>
                  <a:lnTo>
                    <a:pt x="13657" y="15872"/>
                  </a:lnTo>
                  <a:lnTo>
                    <a:pt x="13657" y="19452"/>
                  </a:lnTo>
                  <a:lnTo>
                    <a:pt x="11086" y="19452"/>
                  </a:lnTo>
                  <a:lnTo>
                    <a:pt x="11086" y="15752"/>
                  </a:lnTo>
                  <a:close/>
                  <a:moveTo>
                    <a:pt x="16914" y="15872"/>
                  </a:moveTo>
                  <a:lnTo>
                    <a:pt x="16914" y="19452"/>
                  </a:lnTo>
                  <a:lnTo>
                    <a:pt x="14229" y="19452"/>
                  </a:lnTo>
                  <a:lnTo>
                    <a:pt x="14229" y="15872"/>
                  </a:lnTo>
                  <a:close/>
                  <a:moveTo>
                    <a:pt x="19314" y="15872"/>
                  </a:moveTo>
                  <a:lnTo>
                    <a:pt x="19029" y="19452"/>
                  </a:lnTo>
                  <a:lnTo>
                    <a:pt x="17486" y="19452"/>
                  </a:lnTo>
                  <a:lnTo>
                    <a:pt x="17486" y="15872"/>
                  </a:lnTo>
                  <a:close/>
                  <a:moveTo>
                    <a:pt x="21086" y="0"/>
                  </a:moveTo>
                  <a:cubicBezTo>
                    <a:pt x="20799" y="0"/>
                    <a:pt x="20514" y="358"/>
                    <a:pt x="20456" y="953"/>
                  </a:cubicBezTo>
                  <a:lnTo>
                    <a:pt x="19942" y="7755"/>
                  </a:lnTo>
                  <a:lnTo>
                    <a:pt x="17428" y="7755"/>
                  </a:lnTo>
                  <a:lnTo>
                    <a:pt x="17428" y="1790"/>
                  </a:lnTo>
                  <a:lnTo>
                    <a:pt x="16914" y="1790"/>
                  </a:lnTo>
                  <a:lnTo>
                    <a:pt x="16914" y="7755"/>
                  </a:lnTo>
                  <a:lnTo>
                    <a:pt x="14229" y="7755"/>
                  </a:lnTo>
                  <a:lnTo>
                    <a:pt x="14229" y="1549"/>
                  </a:lnTo>
                  <a:lnTo>
                    <a:pt x="13657" y="1549"/>
                  </a:lnTo>
                  <a:lnTo>
                    <a:pt x="13657" y="7755"/>
                  </a:lnTo>
                  <a:lnTo>
                    <a:pt x="11086" y="7755"/>
                  </a:lnTo>
                  <a:lnTo>
                    <a:pt x="11086" y="1669"/>
                  </a:lnTo>
                  <a:lnTo>
                    <a:pt x="10572" y="1669"/>
                  </a:lnTo>
                  <a:lnTo>
                    <a:pt x="10572" y="7755"/>
                  </a:lnTo>
                  <a:lnTo>
                    <a:pt x="7885" y="7755"/>
                  </a:lnTo>
                  <a:lnTo>
                    <a:pt x="7885" y="1669"/>
                  </a:lnTo>
                  <a:lnTo>
                    <a:pt x="7315" y="1669"/>
                  </a:lnTo>
                  <a:lnTo>
                    <a:pt x="7315" y="7755"/>
                  </a:lnTo>
                  <a:lnTo>
                    <a:pt x="4686" y="7755"/>
                  </a:lnTo>
                  <a:lnTo>
                    <a:pt x="4686" y="1549"/>
                  </a:lnTo>
                  <a:lnTo>
                    <a:pt x="4114" y="1549"/>
                  </a:lnTo>
                  <a:lnTo>
                    <a:pt x="4114" y="7755"/>
                  </a:lnTo>
                  <a:lnTo>
                    <a:pt x="1485" y="7755"/>
                  </a:lnTo>
                  <a:lnTo>
                    <a:pt x="1086" y="1311"/>
                  </a:lnTo>
                  <a:cubicBezTo>
                    <a:pt x="1034" y="776"/>
                    <a:pt x="846" y="339"/>
                    <a:pt x="561" y="339"/>
                  </a:cubicBezTo>
                  <a:cubicBezTo>
                    <a:pt x="527" y="339"/>
                    <a:pt x="493" y="343"/>
                    <a:pt x="457" y="358"/>
                  </a:cubicBezTo>
                  <a:cubicBezTo>
                    <a:pt x="171" y="475"/>
                    <a:pt x="0" y="953"/>
                    <a:pt x="0" y="1549"/>
                  </a:cubicBezTo>
                  <a:lnTo>
                    <a:pt x="1200" y="20643"/>
                  </a:lnTo>
                  <a:cubicBezTo>
                    <a:pt x="1258" y="21242"/>
                    <a:pt x="1429" y="21600"/>
                    <a:pt x="1714" y="21600"/>
                  </a:cubicBezTo>
                  <a:lnTo>
                    <a:pt x="19543" y="21600"/>
                  </a:lnTo>
                  <a:cubicBezTo>
                    <a:pt x="19770" y="21600"/>
                    <a:pt x="20000" y="21242"/>
                    <a:pt x="20057" y="20643"/>
                  </a:cubicBezTo>
                  <a:lnTo>
                    <a:pt x="21542" y="1311"/>
                  </a:lnTo>
                  <a:cubicBezTo>
                    <a:pt x="21600" y="716"/>
                    <a:pt x="21371" y="117"/>
                    <a:pt x="21086" y="0"/>
                  </a:cubicBezTo>
                  <a:close/>
                </a:path>
              </a:pathLst>
            </a:cu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8" name="Google Shape;3093;p34"/>
            <p:cNvSpPr/>
            <p:nvPr/>
          </p:nvSpPr>
          <p:spPr>
            <a:xfrm>
              <a:off x="4917791" y="2283605"/>
              <a:ext cx="556349" cy="79846"/>
            </a:xfrm>
            <a:custGeom>
              <a:avLst/>
              <a:gdLst/>
              <a:ahLst/>
              <a:cxnLst>
                <a:cxn ang="0">
                  <a:pos x="wd2" y="hd2"/>
                </a:cxn>
                <a:cxn ang="5400000">
                  <a:pos x="wd2" y="hd2"/>
                </a:cxn>
                <a:cxn ang="10800000">
                  <a:pos x="wd2" y="hd2"/>
                </a:cxn>
                <a:cxn ang="16200000">
                  <a:pos x="wd2" y="hd2"/>
                </a:cxn>
              </a:cxnLst>
              <a:rect l="0" t="0" r="r" b="b"/>
              <a:pathLst>
                <a:path w="21600" h="21600" extrusionOk="0">
                  <a:moveTo>
                    <a:pt x="1523" y="0"/>
                  </a:moveTo>
                  <a:cubicBezTo>
                    <a:pt x="682" y="0"/>
                    <a:pt x="0" y="4752"/>
                    <a:pt x="0" y="10615"/>
                  </a:cubicBezTo>
                  <a:cubicBezTo>
                    <a:pt x="0" y="16478"/>
                    <a:pt x="682" y="21600"/>
                    <a:pt x="1523" y="21600"/>
                  </a:cubicBezTo>
                  <a:lnTo>
                    <a:pt x="20075" y="21600"/>
                  </a:lnTo>
                  <a:cubicBezTo>
                    <a:pt x="20916" y="21600"/>
                    <a:pt x="21600" y="16478"/>
                    <a:pt x="21600" y="10615"/>
                  </a:cubicBezTo>
                  <a:cubicBezTo>
                    <a:pt x="21600" y="4752"/>
                    <a:pt x="20916" y="0"/>
                    <a:pt x="20075"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69" name="Google Shape;3094;p34"/>
            <p:cNvSpPr/>
            <p:nvPr/>
          </p:nvSpPr>
          <p:spPr>
            <a:xfrm>
              <a:off x="5017093" y="2176490"/>
              <a:ext cx="156187" cy="151783"/>
            </a:xfrm>
            <a:custGeom>
              <a:avLst/>
              <a:gdLst/>
              <a:ahLst/>
              <a:cxnLst>
                <a:cxn ang="0">
                  <a:pos x="wd2" y="hd2"/>
                </a:cxn>
                <a:cxn ang="5400000">
                  <a:pos x="wd2" y="hd2"/>
                </a:cxn>
                <a:cxn ang="10800000">
                  <a:pos x="wd2" y="hd2"/>
                </a:cxn>
                <a:cxn ang="16200000">
                  <a:pos x="wd2" y="hd2"/>
                </a:cxn>
              </a:cxnLst>
              <a:rect l="0" t="0" r="r" b="b"/>
              <a:pathLst>
                <a:path w="21120" h="21600" extrusionOk="0">
                  <a:moveTo>
                    <a:pt x="18581" y="0"/>
                  </a:moveTo>
                  <a:cubicBezTo>
                    <a:pt x="17946" y="0"/>
                    <a:pt x="17298" y="243"/>
                    <a:pt x="16772" y="797"/>
                  </a:cubicBezTo>
                  <a:lnTo>
                    <a:pt x="848" y="16977"/>
                  </a:lnTo>
                  <a:cubicBezTo>
                    <a:pt x="-250" y="17938"/>
                    <a:pt x="-250" y="19672"/>
                    <a:pt x="663" y="20827"/>
                  </a:cubicBezTo>
                  <a:cubicBezTo>
                    <a:pt x="1212" y="21211"/>
                    <a:pt x="1946" y="21600"/>
                    <a:pt x="2496" y="21600"/>
                  </a:cubicBezTo>
                  <a:cubicBezTo>
                    <a:pt x="3224" y="21600"/>
                    <a:pt x="3773" y="21211"/>
                    <a:pt x="4322" y="20827"/>
                  </a:cubicBezTo>
                  <a:lnTo>
                    <a:pt x="20431" y="4647"/>
                  </a:lnTo>
                  <a:cubicBezTo>
                    <a:pt x="21350" y="3686"/>
                    <a:pt x="21350" y="1953"/>
                    <a:pt x="20431" y="797"/>
                  </a:cubicBezTo>
                  <a:cubicBezTo>
                    <a:pt x="19957" y="292"/>
                    <a:pt x="19275" y="0"/>
                    <a:pt x="18581" y="0"/>
                  </a:cubicBezTo>
                  <a:close/>
                </a:path>
              </a:pathLst>
            </a:custGeom>
            <a:solidFill>
              <a:srgbClr val="F2A365"/>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0" name="Google Shape;3095;p34"/>
            <p:cNvSpPr/>
            <p:nvPr/>
          </p:nvSpPr>
          <p:spPr>
            <a:xfrm>
              <a:off x="5205250" y="2171746"/>
              <a:ext cx="154829" cy="157852"/>
            </a:xfrm>
            <a:custGeom>
              <a:avLst/>
              <a:gdLst/>
              <a:ahLst/>
              <a:cxnLst>
                <a:cxn ang="0">
                  <a:pos x="wd2" y="hd2"/>
                </a:cxn>
                <a:cxn ang="5400000">
                  <a:pos x="wd2" y="hd2"/>
                </a:cxn>
                <a:cxn ang="10800000">
                  <a:pos x="wd2" y="hd2"/>
                </a:cxn>
                <a:cxn ang="16200000">
                  <a:pos x="wd2" y="hd2"/>
                </a:cxn>
              </a:cxnLst>
              <a:rect l="0" t="0" r="r" b="b"/>
              <a:pathLst>
                <a:path w="21118" h="21600" extrusionOk="0">
                  <a:moveTo>
                    <a:pt x="2517" y="0"/>
                  </a:moveTo>
                  <a:cubicBezTo>
                    <a:pt x="1905" y="0"/>
                    <a:pt x="1293" y="228"/>
                    <a:pt x="856" y="673"/>
                  </a:cubicBezTo>
                  <a:cubicBezTo>
                    <a:pt x="-252" y="1784"/>
                    <a:pt x="-252" y="3451"/>
                    <a:pt x="669" y="4375"/>
                  </a:cubicBezTo>
                  <a:lnTo>
                    <a:pt x="16731" y="20676"/>
                  </a:lnTo>
                  <a:cubicBezTo>
                    <a:pt x="17285" y="21232"/>
                    <a:pt x="17838" y="21600"/>
                    <a:pt x="18579" y="21600"/>
                  </a:cubicBezTo>
                  <a:cubicBezTo>
                    <a:pt x="19319" y="21600"/>
                    <a:pt x="19873" y="21232"/>
                    <a:pt x="20427" y="20863"/>
                  </a:cubicBezTo>
                  <a:cubicBezTo>
                    <a:pt x="21348" y="19752"/>
                    <a:pt x="21348" y="18085"/>
                    <a:pt x="20427" y="17155"/>
                  </a:cubicBezTo>
                  <a:lnTo>
                    <a:pt x="4359" y="860"/>
                  </a:lnTo>
                  <a:cubicBezTo>
                    <a:pt x="3881" y="275"/>
                    <a:pt x="3194" y="0"/>
                    <a:pt x="2517" y="0"/>
                  </a:cubicBezTo>
                  <a:close/>
                </a:path>
              </a:pathLst>
            </a:custGeom>
            <a:solidFill>
              <a:srgbClr val="F2A365"/>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1" name="Google Shape;3096;p34"/>
            <p:cNvSpPr/>
            <p:nvPr/>
          </p:nvSpPr>
          <p:spPr>
            <a:xfrm>
              <a:off x="4487323" y="3776630"/>
              <a:ext cx="422348" cy="42098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46" y="0"/>
                    <a:pt x="0" y="4794"/>
                    <a:pt x="0" y="10766"/>
                  </a:cubicBezTo>
                  <a:cubicBezTo>
                    <a:pt x="0" y="16740"/>
                    <a:pt x="4846" y="21600"/>
                    <a:pt x="10799" y="21600"/>
                  </a:cubicBezTo>
                  <a:cubicBezTo>
                    <a:pt x="14469" y="21600"/>
                    <a:pt x="17722" y="19725"/>
                    <a:pt x="19661" y="16948"/>
                  </a:cubicBezTo>
                  <a:cubicBezTo>
                    <a:pt x="20422" y="15836"/>
                    <a:pt x="20907" y="14657"/>
                    <a:pt x="21252" y="13407"/>
                  </a:cubicBezTo>
                  <a:cubicBezTo>
                    <a:pt x="21322" y="13058"/>
                    <a:pt x="21392" y="12781"/>
                    <a:pt x="21460" y="12433"/>
                  </a:cubicBezTo>
                  <a:cubicBezTo>
                    <a:pt x="21530" y="11878"/>
                    <a:pt x="21600" y="11321"/>
                    <a:pt x="21600" y="10766"/>
                  </a:cubicBezTo>
                  <a:cubicBezTo>
                    <a:pt x="21600" y="10003"/>
                    <a:pt x="21460" y="9237"/>
                    <a:pt x="21322" y="8474"/>
                  </a:cubicBezTo>
                  <a:cubicBezTo>
                    <a:pt x="21252" y="8128"/>
                    <a:pt x="21185" y="7779"/>
                    <a:pt x="21045" y="7503"/>
                  </a:cubicBezTo>
                  <a:cubicBezTo>
                    <a:pt x="20562" y="5904"/>
                    <a:pt x="19729" y="4516"/>
                    <a:pt x="18623" y="3336"/>
                  </a:cubicBezTo>
                  <a:cubicBezTo>
                    <a:pt x="16684" y="1320"/>
                    <a:pt x="13846" y="0"/>
                    <a:pt x="10799" y="0"/>
                  </a:cubicBezTo>
                  <a:close/>
                </a:path>
              </a:pathLst>
            </a:custGeom>
            <a:solidFill>
              <a:srgbClr val="F2A365"/>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2" name="Google Shape;3097;p34"/>
            <p:cNvSpPr/>
            <p:nvPr/>
          </p:nvSpPr>
          <p:spPr>
            <a:xfrm>
              <a:off x="4536050" y="3825400"/>
              <a:ext cx="324851" cy="323483"/>
            </a:xfrm>
            <a:custGeom>
              <a:avLst/>
              <a:gdLst/>
              <a:ahLst/>
              <a:cxnLst>
                <a:cxn ang="0">
                  <a:pos x="wd2" y="hd2"/>
                </a:cxn>
                <a:cxn ang="5400000">
                  <a:pos x="wd2" y="hd2"/>
                </a:cxn>
                <a:cxn ang="10800000">
                  <a:pos x="wd2" y="hd2"/>
                </a:cxn>
                <a:cxn ang="16200000">
                  <a:pos x="wd2" y="hd2"/>
                </a:cxn>
              </a:cxnLst>
              <a:rect l="0" t="0" r="r" b="b"/>
              <a:pathLst>
                <a:path w="21600" h="21600" extrusionOk="0">
                  <a:moveTo>
                    <a:pt x="10800" y="1264"/>
                  </a:moveTo>
                  <a:cubicBezTo>
                    <a:pt x="16021" y="1264"/>
                    <a:pt x="20250" y="5603"/>
                    <a:pt x="20250" y="10754"/>
                  </a:cubicBezTo>
                  <a:cubicBezTo>
                    <a:pt x="20250" y="15997"/>
                    <a:pt x="16021" y="20244"/>
                    <a:pt x="10800" y="20244"/>
                  </a:cubicBezTo>
                  <a:cubicBezTo>
                    <a:pt x="5579" y="20244"/>
                    <a:pt x="1350" y="15997"/>
                    <a:pt x="1350" y="10754"/>
                  </a:cubicBezTo>
                  <a:cubicBezTo>
                    <a:pt x="1350" y="5603"/>
                    <a:pt x="5579" y="1264"/>
                    <a:pt x="10800" y="1264"/>
                  </a:cubicBezTo>
                  <a:close/>
                  <a:moveTo>
                    <a:pt x="10800" y="0"/>
                  </a:moveTo>
                  <a:cubicBezTo>
                    <a:pt x="4860" y="0"/>
                    <a:pt x="0" y="4789"/>
                    <a:pt x="0" y="10754"/>
                  </a:cubicBezTo>
                  <a:cubicBezTo>
                    <a:pt x="0" y="16719"/>
                    <a:pt x="4860" y="21600"/>
                    <a:pt x="10800" y="21600"/>
                  </a:cubicBezTo>
                  <a:cubicBezTo>
                    <a:pt x="16740" y="21600"/>
                    <a:pt x="21600" y="16719"/>
                    <a:pt x="21600" y="10754"/>
                  </a:cubicBezTo>
                  <a:cubicBezTo>
                    <a:pt x="21600" y="4789"/>
                    <a:pt x="16740" y="0"/>
                    <a:pt x="10800" y="0"/>
                  </a:cubicBez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3" name="Google Shape;3098;p34"/>
            <p:cNvSpPr/>
            <p:nvPr/>
          </p:nvSpPr>
          <p:spPr>
            <a:xfrm>
              <a:off x="4644319" y="3887634"/>
              <a:ext cx="108313" cy="199014"/>
            </a:xfrm>
            <a:custGeom>
              <a:avLst/>
              <a:gdLst/>
              <a:ahLst/>
              <a:cxnLst>
                <a:cxn ang="0">
                  <a:pos x="wd2" y="hd2"/>
                </a:cxn>
                <a:cxn ang="5400000">
                  <a:pos x="wd2" y="hd2"/>
                </a:cxn>
                <a:cxn ang="10800000">
                  <a:pos x="wd2" y="hd2"/>
                </a:cxn>
                <a:cxn ang="16200000">
                  <a:pos x="wd2" y="hd2"/>
                </a:cxn>
              </a:cxnLst>
              <a:rect l="0" t="0" r="r" b="b"/>
              <a:pathLst>
                <a:path w="21600" h="21600" extrusionOk="0">
                  <a:moveTo>
                    <a:pt x="8371" y="0"/>
                  </a:moveTo>
                  <a:lnTo>
                    <a:pt x="8371" y="2501"/>
                  </a:lnTo>
                  <a:cubicBezTo>
                    <a:pt x="3239" y="3085"/>
                    <a:pt x="273" y="4848"/>
                    <a:pt x="273" y="7200"/>
                  </a:cubicBezTo>
                  <a:cubicBezTo>
                    <a:pt x="273" y="9696"/>
                    <a:pt x="3785" y="11166"/>
                    <a:pt x="8908" y="12048"/>
                  </a:cubicBezTo>
                  <a:cubicBezTo>
                    <a:pt x="12692" y="12786"/>
                    <a:pt x="14039" y="13370"/>
                    <a:pt x="14039" y="14400"/>
                  </a:cubicBezTo>
                  <a:cubicBezTo>
                    <a:pt x="14039" y="15430"/>
                    <a:pt x="12155" y="16014"/>
                    <a:pt x="9453" y="16014"/>
                  </a:cubicBezTo>
                  <a:cubicBezTo>
                    <a:pt x="6214" y="16014"/>
                    <a:pt x="3512" y="15430"/>
                    <a:pt x="1355" y="14841"/>
                  </a:cubicBezTo>
                  <a:lnTo>
                    <a:pt x="0" y="17926"/>
                  </a:lnTo>
                  <a:cubicBezTo>
                    <a:pt x="1892" y="18515"/>
                    <a:pt x="4859" y="18956"/>
                    <a:pt x="8098" y="19099"/>
                  </a:cubicBezTo>
                  <a:lnTo>
                    <a:pt x="8098" y="21600"/>
                  </a:lnTo>
                  <a:lnTo>
                    <a:pt x="12965" y="21600"/>
                  </a:lnTo>
                  <a:lnTo>
                    <a:pt x="12965" y="18807"/>
                  </a:lnTo>
                  <a:cubicBezTo>
                    <a:pt x="18634" y="18366"/>
                    <a:pt x="21600" y="16311"/>
                    <a:pt x="21600" y="13959"/>
                  </a:cubicBezTo>
                  <a:cubicBezTo>
                    <a:pt x="21600" y="11607"/>
                    <a:pt x="19171" y="10137"/>
                    <a:pt x="13502" y="9111"/>
                  </a:cubicBezTo>
                  <a:cubicBezTo>
                    <a:pt x="9453" y="8230"/>
                    <a:pt x="7561" y="7641"/>
                    <a:pt x="7561" y="6759"/>
                  </a:cubicBezTo>
                  <a:cubicBezTo>
                    <a:pt x="7561" y="6026"/>
                    <a:pt x="8643" y="5289"/>
                    <a:pt x="11883" y="5289"/>
                  </a:cubicBezTo>
                  <a:cubicBezTo>
                    <a:pt x="15394" y="5289"/>
                    <a:pt x="17551" y="5878"/>
                    <a:pt x="18898" y="6170"/>
                  </a:cubicBezTo>
                  <a:lnTo>
                    <a:pt x="20253" y="3234"/>
                  </a:lnTo>
                  <a:cubicBezTo>
                    <a:pt x="18634" y="2793"/>
                    <a:pt x="16469" y="2352"/>
                    <a:pt x="13229" y="2352"/>
                  </a:cubicBezTo>
                  <a:lnTo>
                    <a:pt x="13229" y="0"/>
                  </a:lnTo>
                  <a:close/>
                </a:path>
              </a:pathLst>
            </a:cu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4" name="Google Shape;3099;p34"/>
            <p:cNvSpPr/>
            <p:nvPr/>
          </p:nvSpPr>
          <p:spPr>
            <a:xfrm>
              <a:off x="326217" y="2296104"/>
              <a:ext cx="346521" cy="16934"/>
            </a:xfrm>
            <a:custGeom>
              <a:avLst/>
              <a:gdLst/>
              <a:ahLst/>
              <a:cxnLst>
                <a:cxn ang="0">
                  <a:pos x="wd2" y="hd2"/>
                </a:cxn>
                <a:cxn ang="5400000">
                  <a:pos x="wd2" y="hd2"/>
                </a:cxn>
                <a:cxn ang="10800000">
                  <a:pos x="wd2" y="hd2"/>
                </a:cxn>
                <a:cxn ang="16200000">
                  <a:pos x="wd2" y="hd2"/>
                </a:cxn>
              </a:cxnLst>
              <a:rect l="0" t="0" r="r" b="b"/>
              <a:pathLst>
                <a:path w="21600" h="21600" extrusionOk="0">
                  <a:moveTo>
                    <a:pt x="338" y="0"/>
                  </a:moveTo>
                  <a:cubicBezTo>
                    <a:pt x="168" y="0"/>
                    <a:pt x="0" y="5880"/>
                    <a:pt x="0" y="11759"/>
                  </a:cubicBezTo>
                  <a:cubicBezTo>
                    <a:pt x="0" y="17639"/>
                    <a:pt x="168" y="21600"/>
                    <a:pt x="338" y="21600"/>
                  </a:cubicBezTo>
                  <a:lnTo>
                    <a:pt x="21179" y="21600"/>
                  </a:lnTo>
                  <a:cubicBezTo>
                    <a:pt x="21432" y="21600"/>
                    <a:pt x="21600" y="17639"/>
                    <a:pt x="21600" y="11759"/>
                  </a:cubicBezTo>
                  <a:cubicBezTo>
                    <a:pt x="21600" y="5880"/>
                    <a:pt x="21432" y="0"/>
                    <a:pt x="21179"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5" name="Google Shape;3100;p34"/>
            <p:cNvSpPr/>
            <p:nvPr/>
          </p:nvSpPr>
          <p:spPr>
            <a:xfrm>
              <a:off x="342459" y="2354299"/>
              <a:ext cx="308651" cy="16934"/>
            </a:xfrm>
            <a:custGeom>
              <a:avLst/>
              <a:gdLst/>
              <a:ahLst/>
              <a:cxnLst>
                <a:cxn ang="0">
                  <a:pos x="wd2" y="hd2"/>
                </a:cxn>
                <a:cxn ang="5400000">
                  <a:pos x="wd2" y="hd2"/>
                </a:cxn>
                <a:cxn ang="10800000">
                  <a:pos x="wd2" y="hd2"/>
                </a:cxn>
                <a:cxn ang="16200000">
                  <a:pos x="wd2" y="hd2"/>
                </a:cxn>
              </a:cxnLst>
              <a:rect l="0" t="0" r="r" b="b"/>
              <a:pathLst>
                <a:path w="21600" h="21600" extrusionOk="0">
                  <a:moveTo>
                    <a:pt x="380" y="0"/>
                  </a:moveTo>
                  <a:cubicBezTo>
                    <a:pt x="188" y="0"/>
                    <a:pt x="0" y="5897"/>
                    <a:pt x="0" y="11793"/>
                  </a:cubicBezTo>
                  <a:cubicBezTo>
                    <a:pt x="0" y="17690"/>
                    <a:pt x="188" y="21600"/>
                    <a:pt x="380" y="21600"/>
                  </a:cubicBezTo>
                  <a:lnTo>
                    <a:pt x="21220" y="21600"/>
                  </a:lnTo>
                  <a:cubicBezTo>
                    <a:pt x="21409" y="21600"/>
                    <a:pt x="21600" y="17690"/>
                    <a:pt x="21600" y="11793"/>
                  </a:cubicBezTo>
                  <a:cubicBezTo>
                    <a:pt x="21600" y="5897"/>
                    <a:pt x="21409" y="0"/>
                    <a:pt x="21220"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6" name="Google Shape;3101;p34"/>
            <p:cNvSpPr/>
            <p:nvPr/>
          </p:nvSpPr>
          <p:spPr>
            <a:xfrm>
              <a:off x="354641" y="2412515"/>
              <a:ext cx="274798" cy="16935"/>
            </a:xfrm>
            <a:custGeom>
              <a:avLst/>
              <a:gdLst/>
              <a:ahLst/>
              <a:cxnLst>
                <a:cxn ang="0">
                  <a:pos x="wd2" y="hd2"/>
                </a:cxn>
                <a:cxn ang="5400000">
                  <a:pos x="wd2" y="hd2"/>
                </a:cxn>
                <a:cxn ang="10800000">
                  <a:pos x="wd2" y="hd2"/>
                </a:cxn>
                <a:cxn ang="16200000">
                  <a:pos x="wd2" y="hd2"/>
                </a:cxn>
              </a:cxnLst>
              <a:rect l="0" t="0" r="r" b="b"/>
              <a:pathLst>
                <a:path w="21600" h="21600" extrusionOk="0">
                  <a:moveTo>
                    <a:pt x="531" y="0"/>
                  </a:moveTo>
                  <a:cubicBezTo>
                    <a:pt x="212" y="0"/>
                    <a:pt x="0" y="5897"/>
                    <a:pt x="0" y="11793"/>
                  </a:cubicBezTo>
                  <a:cubicBezTo>
                    <a:pt x="0" y="17690"/>
                    <a:pt x="319" y="21600"/>
                    <a:pt x="531" y="21600"/>
                  </a:cubicBezTo>
                  <a:lnTo>
                    <a:pt x="21069" y="21600"/>
                  </a:lnTo>
                  <a:cubicBezTo>
                    <a:pt x="21388" y="21600"/>
                    <a:pt x="21600" y="17690"/>
                    <a:pt x="21600" y="11793"/>
                  </a:cubicBezTo>
                  <a:cubicBezTo>
                    <a:pt x="21600" y="5897"/>
                    <a:pt x="21388" y="0"/>
                    <a:pt x="21069"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7" name="Google Shape;3102;p34"/>
            <p:cNvSpPr/>
            <p:nvPr/>
          </p:nvSpPr>
          <p:spPr>
            <a:xfrm>
              <a:off x="380372" y="2307969"/>
              <a:ext cx="31119" cy="155672"/>
            </a:xfrm>
            <a:custGeom>
              <a:avLst/>
              <a:gdLst/>
              <a:ahLst/>
              <a:cxnLst>
                <a:cxn ang="0">
                  <a:pos x="wd2" y="hd2"/>
                </a:cxn>
                <a:cxn ang="5400000">
                  <a:pos x="wd2" y="hd2"/>
                </a:cxn>
                <a:cxn ang="10800000">
                  <a:pos x="wd2" y="hd2"/>
                </a:cxn>
                <a:cxn ang="16200000">
                  <a:pos x="wd2" y="hd2"/>
                </a:cxn>
              </a:cxnLst>
              <a:rect l="0" t="0" r="r" b="b"/>
              <a:pathLst>
                <a:path w="21600" h="21600" extrusionOk="0">
                  <a:moveTo>
                    <a:pt x="9405" y="0"/>
                  </a:moveTo>
                  <a:lnTo>
                    <a:pt x="0" y="184"/>
                  </a:lnTo>
                  <a:lnTo>
                    <a:pt x="12224" y="21220"/>
                  </a:lnTo>
                  <a:lnTo>
                    <a:pt x="21600" y="21600"/>
                  </a:lnTo>
                  <a:lnTo>
                    <a:pt x="9405"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8" name="Google Shape;3103;p34"/>
            <p:cNvSpPr/>
            <p:nvPr/>
          </p:nvSpPr>
          <p:spPr>
            <a:xfrm>
              <a:off x="431793" y="2307969"/>
              <a:ext cx="21672" cy="156997"/>
            </a:xfrm>
            <a:custGeom>
              <a:avLst/>
              <a:gdLst/>
              <a:ahLst/>
              <a:cxnLst>
                <a:cxn ang="0">
                  <a:pos x="wd2" y="hd2"/>
                </a:cxn>
                <a:cxn ang="5400000">
                  <a:pos x="wd2" y="hd2"/>
                </a:cxn>
                <a:cxn ang="10800000">
                  <a:pos x="wd2" y="hd2"/>
                </a:cxn>
                <a:cxn ang="16200000">
                  <a:pos x="wd2" y="hd2"/>
                </a:cxn>
              </a:cxnLst>
              <a:rect l="0" t="0" r="r" b="b"/>
              <a:pathLst>
                <a:path w="21600" h="21600" extrusionOk="0">
                  <a:moveTo>
                    <a:pt x="12142" y="0"/>
                  </a:moveTo>
                  <a:lnTo>
                    <a:pt x="0" y="182"/>
                  </a:lnTo>
                  <a:lnTo>
                    <a:pt x="8095" y="21600"/>
                  </a:lnTo>
                  <a:lnTo>
                    <a:pt x="21600" y="21230"/>
                  </a:lnTo>
                  <a:lnTo>
                    <a:pt x="12142"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79" name="Google Shape;3104;p34"/>
            <p:cNvSpPr/>
            <p:nvPr/>
          </p:nvSpPr>
          <p:spPr>
            <a:xfrm>
              <a:off x="479512" y="2306601"/>
              <a:ext cx="16934" cy="1597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415"/>
                  </a:lnTo>
                  <a:lnTo>
                    <a:pt x="21600"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0" name="Google Shape;3105;p34"/>
            <p:cNvSpPr/>
            <p:nvPr/>
          </p:nvSpPr>
          <p:spPr>
            <a:xfrm>
              <a:off x="515741" y="2305233"/>
              <a:ext cx="36546" cy="162469"/>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21600"/>
                  </a:lnTo>
                  <a:lnTo>
                    <a:pt x="7983" y="20878"/>
                  </a:lnTo>
                  <a:lnTo>
                    <a:pt x="21600" y="364"/>
                  </a:lnTo>
                  <a:lnTo>
                    <a:pt x="14400"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1" name="Google Shape;3106;p34"/>
            <p:cNvSpPr/>
            <p:nvPr/>
          </p:nvSpPr>
          <p:spPr>
            <a:xfrm>
              <a:off x="554979" y="2305233"/>
              <a:ext cx="51464" cy="163794"/>
            </a:xfrm>
            <a:custGeom>
              <a:avLst/>
              <a:gdLst/>
              <a:ahLst/>
              <a:cxnLst>
                <a:cxn ang="0">
                  <a:pos x="wd2" y="hd2"/>
                </a:cxn>
                <a:cxn ang="5400000">
                  <a:pos x="wd2" y="hd2"/>
                </a:cxn>
                <a:cxn ang="10800000">
                  <a:pos x="wd2" y="hd2"/>
                </a:cxn>
                <a:cxn ang="16200000">
                  <a:pos x="wd2" y="hd2"/>
                </a:cxn>
              </a:cxnLst>
              <a:rect l="0" t="0" r="r" b="b"/>
              <a:pathLst>
                <a:path w="21600" h="21600" extrusionOk="0">
                  <a:moveTo>
                    <a:pt x="16487" y="0"/>
                  </a:moveTo>
                  <a:lnTo>
                    <a:pt x="0" y="21600"/>
                  </a:lnTo>
                  <a:lnTo>
                    <a:pt x="5687" y="21065"/>
                  </a:lnTo>
                  <a:lnTo>
                    <a:pt x="21600" y="535"/>
                  </a:lnTo>
                  <a:lnTo>
                    <a:pt x="16487"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2" name="Google Shape;3107;p34"/>
            <p:cNvSpPr/>
            <p:nvPr/>
          </p:nvSpPr>
          <p:spPr>
            <a:xfrm>
              <a:off x="595585" y="2302540"/>
              <a:ext cx="63646" cy="163794"/>
            </a:xfrm>
            <a:custGeom>
              <a:avLst/>
              <a:gdLst/>
              <a:ahLst/>
              <a:cxnLst>
                <a:cxn ang="0">
                  <a:pos x="wd2" y="hd2"/>
                </a:cxn>
                <a:cxn ang="5400000">
                  <a:pos x="wd2" y="hd2"/>
                </a:cxn>
                <a:cxn ang="10800000">
                  <a:pos x="wd2" y="hd2"/>
                </a:cxn>
                <a:cxn ang="16200000">
                  <a:pos x="wd2" y="hd2"/>
                </a:cxn>
              </a:cxnLst>
              <a:rect l="0" t="0" r="r" b="b"/>
              <a:pathLst>
                <a:path w="21600" h="21600" extrusionOk="0">
                  <a:moveTo>
                    <a:pt x="17466" y="0"/>
                  </a:moveTo>
                  <a:lnTo>
                    <a:pt x="0" y="20884"/>
                  </a:lnTo>
                  <a:lnTo>
                    <a:pt x="4134" y="21600"/>
                  </a:lnTo>
                  <a:lnTo>
                    <a:pt x="21600" y="716"/>
                  </a:lnTo>
                  <a:lnTo>
                    <a:pt x="17466" y="0"/>
                  </a:ln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3" name="Google Shape;3108;p34"/>
            <p:cNvSpPr/>
            <p:nvPr/>
          </p:nvSpPr>
          <p:spPr>
            <a:xfrm>
              <a:off x="312667" y="2284930"/>
              <a:ext cx="331647" cy="185464"/>
            </a:xfrm>
            <a:custGeom>
              <a:avLst/>
              <a:gdLst/>
              <a:ahLst/>
              <a:cxnLst>
                <a:cxn ang="0">
                  <a:pos x="wd2" y="hd2"/>
                </a:cxn>
                <a:cxn ang="5400000">
                  <a:pos x="wd2" y="hd2"/>
                </a:cxn>
                <a:cxn ang="10800000">
                  <a:pos x="wd2" y="hd2"/>
                </a:cxn>
                <a:cxn ang="16200000">
                  <a:pos x="wd2" y="hd2"/>
                </a:cxn>
              </a:cxnLst>
              <a:rect l="0" t="0" r="r" b="b"/>
              <a:pathLst>
                <a:path w="21600" h="21600" extrusionOk="0">
                  <a:moveTo>
                    <a:pt x="1058" y="0"/>
                  </a:moveTo>
                  <a:cubicBezTo>
                    <a:pt x="972" y="946"/>
                    <a:pt x="529" y="1105"/>
                    <a:pt x="0" y="1264"/>
                  </a:cubicBezTo>
                  <a:lnTo>
                    <a:pt x="3438" y="20813"/>
                  </a:lnTo>
                  <a:cubicBezTo>
                    <a:pt x="3527" y="21286"/>
                    <a:pt x="3703" y="21600"/>
                    <a:pt x="3967" y="21600"/>
                  </a:cubicBezTo>
                  <a:lnTo>
                    <a:pt x="20985" y="21600"/>
                  </a:lnTo>
                  <a:cubicBezTo>
                    <a:pt x="21336" y="21600"/>
                    <a:pt x="21600" y="21127"/>
                    <a:pt x="21600" y="20495"/>
                  </a:cubicBezTo>
                  <a:cubicBezTo>
                    <a:pt x="21600" y="19708"/>
                    <a:pt x="21336" y="19235"/>
                    <a:pt x="20985" y="19235"/>
                  </a:cubicBezTo>
                  <a:lnTo>
                    <a:pt x="4410" y="19235"/>
                  </a:lnTo>
                  <a:lnTo>
                    <a:pt x="1058" y="0"/>
                  </a:ln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4" name="Google Shape;3109;p34"/>
            <p:cNvSpPr/>
            <p:nvPr/>
          </p:nvSpPr>
          <p:spPr>
            <a:xfrm>
              <a:off x="178667" y="2271423"/>
              <a:ext cx="152979" cy="29751"/>
            </a:xfrm>
            <a:custGeom>
              <a:avLst/>
              <a:gdLst/>
              <a:ahLst/>
              <a:cxnLst>
                <a:cxn ang="0">
                  <a:pos x="wd2" y="hd2"/>
                </a:cxn>
                <a:cxn ang="5400000">
                  <a:pos x="wd2" y="hd2"/>
                </a:cxn>
                <a:cxn ang="10800000">
                  <a:pos x="wd2" y="hd2"/>
                </a:cxn>
                <a:cxn ang="16200000">
                  <a:pos x="wd2" y="hd2"/>
                </a:cxn>
              </a:cxnLst>
              <a:rect l="0" t="0" r="r" b="b"/>
              <a:pathLst>
                <a:path w="21600" h="21600" extrusionOk="0">
                  <a:moveTo>
                    <a:pt x="2293" y="0"/>
                  </a:moveTo>
                  <a:cubicBezTo>
                    <a:pt x="1147" y="0"/>
                    <a:pt x="0" y="4903"/>
                    <a:pt x="0" y="10800"/>
                  </a:cubicBezTo>
                  <a:cubicBezTo>
                    <a:pt x="0" y="16697"/>
                    <a:pt x="1147" y="21600"/>
                    <a:pt x="2293" y="21600"/>
                  </a:cubicBezTo>
                  <a:lnTo>
                    <a:pt x="19494" y="21600"/>
                  </a:lnTo>
                  <a:cubicBezTo>
                    <a:pt x="20640" y="21600"/>
                    <a:pt x="21407" y="17690"/>
                    <a:pt x="21600" y="11793"/>
                  </a:cubicBezTo>
                  <a:cubicBezTo>
                    <a:pt x="21600" y="11793"/>
                    <a:pt x="21600" y="11793"/>
                    <a:pt x="21600" y="10800"/>
                  </a:cubicBezTo>
                  <a:cubicBezTo>
                    <a:pt x="21600" y="7852"/>
                    <a:pt x="21214" y="4903"/>
                    <a:pt x="20834" y="2948"/>
                  </a:cubicBezTo>
                  <a:cubicBezTo>
                    <a:pt x="20453" y="962"/>
                    <a:pt x="19880" y="0"/>
                    <a:pt x="19307" y="0"/>
                  </a:cubicBez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5" name="Google Shape;3110;p34"/>
            <p:cNvSpPr/>
            <p:nvPr/>
          </p:nvSpPr>
          <p:spPr>
            <a:xfrm>
              <a:off x="358702" y="2459579"/>
              <a:ext cx="204399" cy="112331"/>
            </a:xfrm>
            <a:custGeom>
              <a:avLst/>
              <a:gdLst/>
              <a:ahLst/>
              <a:cxnLst>
                <a:cxn ang="0">
                  <a:pos x="wd2" y="hd2"/>
                </a:cxn>
                <a:cxn ang="5400000">
                  <a:pos x="wd2" y="hd2"/>
                </a:cxn>
                <a:cxn ang="10800000">
                  <a:pos x="wd2" y="hd2"/>
                </a:cxn>
                <a:cxn ang="16200000">
                  <a:pos x="wd2" y="hd2"/>
                </a:cxn>
              </a:cxnLst>
              <a:rect l="0" t="0" r="r" b="b"/>
              <a:pathLst>
                <a:path w="21600" h="21600" extrusionOk="0">
                  <a:moveTo>
                    <a:pt x="2575" y="0"/>
                  </a:moveTo>
                  <a:lnTo>
                    <a:pt x="0" y="21600"/>
                  </a:lnTo>
                  <a:lnTo>
                    <a:pt x="21600" y="21600"/>
                  </a:lnTo>
                  <a:lnTo>
                    <a:pt x="21600" y="18740"/>
                  </a:lnTo>
                  <a:lnTo>
                    <a:pt x="1861" y="18740"/>
                  </a:lnTo>
                  <a:lnTo>
                    <a:pt x="4007" y="518"/>
                  </a:lnTo>
                  <a:lnTo>
                    <a:pt x="2575" y="0"/>
                  </a:lnTo>
                  <a:close/>
                </a:path>
              </a:pathLst>
            </a:custGeom>
            <a:solidFill>
              <a:srgbClr val="222831"/>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6" name="Google Shape;3111;p34"/>
            <p:cNvSpPr/>
            <p:nvPr/>
          </p:nvSpPr>
          <p:spPr>
            <a:xfrm>
              <a:off x="332970" y="2528610"/>
              <a:ext cx="73135" cy="74460"/>
            </a:xfrm>
            <a:custGeom>
              <a:avLst/>
              <a:gdLst/>
              <a:ahLst/>
              <a:cxnLst>
                <a:cxn ang="0">
                  <a:pos x="wd2" y="hd2"/>
                </a:cxn>
                <a:cxn ang="5400000">
                  <a:pos x="wd2" y="hd2"/>
                </a:cxn>
                <a:cxn ang="10800000">
                  <a:pos x="wd2" y="hd2"/>
                </a:cxn>
                <a:cxn ang="16200000">
                  <a:pos x="wd2" y="hd2"/>
                </a:cxn>
              </a:cxnLst>
              <a:rect l="0" t="0" r="r" b="b"/>
              <a:pathLst>
                <a:path w="21600" h="21600" extrusionOk="0">
                  <a:moveTo>
                    <a:pt x="10794" y="0"/>
                  </a:moveTo>
                  <a:cubicBezTo>
                    <a:pt x="4797" y="0"/>
                    <a:pt x="0" y="4712"/>
                    <a:pt x="0" y="10602"/>
                  </a:cubicBezTo>
                  <a:cubicBezTo>
                    <a:pt x="0" y="16491"/>
                    <a:pt x="4797" y="21600"/>
                    <a:pt x="10794" y="21600"/>
                  </a:cubicBezTo>
                  <a:cubicBezTo>
                    <a:pt x="16803" y="21600"/>
                    <a:pt x="21600" y="16491"/>
                    <a:pt x="21600" y="10602"/>
                  </a:cubicBezTo>
                  <a:cubicBezTo>
                    <a:pt x="21600" y="5096"/>
                    <a:pt x="16803" y="0"/>
                    <a:pt x="10794" y="0"/>
                  </a:cubicBezTo>
                  <a:close/>
                </a:path>
              </a:pathLst>
            </a:custGeom>
            <a:solidFill>
              <a:srgbClr val="EBEBEB"/>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7" name="Google Shape;3112;p34"/>
            <p:cNvSpPr/>
            <p:nvPr/>
          </p:nvSpPr>
          <p:spPr>
            <a:xfrm>
              <a:off x="342459" y="2538056"/>
              <a:ext cx="54157" cy="55525"/>
            </a:xfrm>
            <a:custGeom>
              <a:avLst/>
              <a:gdLst/>
              <a:ahLst/>
              <a:cxnLst>
                <a:cxn ang="0">
                  <a:pos x="wd2" y="hd2"/>
                </a:cxn>
                <a:cxn ang="5400000">
                  <a:pos x="wd2" y="hd2"/>
                </a:cxn>
                <a:cxn ang="10800000">
                  <a:pos x="wd2" y="hd2"/>
                </a:cxn>
                <a:cxn ang="16200000">
                  <a:pos x="wd2" y="hd2"/>
                </a:cxn>
              </a:cxnLst>
              <a:rect l="0" t="0" r="r" b="b"/>
              <a:pathLst>
                <a:path w="21600" h="21600" extrusionOk="0">
                  <a:moveTo>
                    <a:pt x="10791" y="0"/>
                  </a:moveTo>
                  <a:cubicBezTo>
                    <a:pt x="4859" y="0"/>
                    <a:pt x="0" y="4739"/>
                    <a:pt x="0" y="10542"/>
                  </a:cubicBezTo>
                  <a:cubicBezTo>
                    <a:pt x="0" y="16861"/>
                    <a:pt x="4859" y="21600"/>
                    <a:pt x="10791" y="21600"/>
                  </a:cubicBezTo>
                  <a:cubicBezTo>
                    <a:pt x="16741" y="21600"/>
                    <a:pt x="21600" y="16861"/>
                    <a:pt x="21600" y="10542"/>
                  </a:cubicBezTo>
                  <a:cubicBezTo>
                    <a:pt x="21600" y="4739"/>
                    <a:pt x="16741" y="0"/>
                    <a:pt x="10791" y="0"/>
                  </a:cubicBezTo>
                  <a:close/>
                </a:path>
              </a:pathLst>
            </a:custGeom>
            <a:solidFill>
              <a:srgbClr val="579D9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8" name="Google Shape;3113;p34"/>
            <p:cNvSpPr/>
            <p:nvPr/>
          </p:nvSpPr>
          <p:spPr>
            <a:xfrm>
              <a:off x="522494" y="2528610"/>
              <a:ext cx="73092" cy="744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712"/>
                    <a:pt x="0" y="10602"/>
                  </a:cubicBezTo>
                  <a:cubicBezTo>
                    <a:pt x="0" y="16491"/>
                    <a:pt x="4800" y="21600"/>
                    <a:pt x="10800" y="21600"/>
                  </a:cubicBezTo>
                  <a:cubicBezTo>
                    <a:pt x="16800" y="21600"/>
                    <a:pt x="21600" y="16491"/>
                    <a:pt x="21600" y="10602"/>
                  </a:cubicBezTo>
                  <a:cubicBezTo>
                    <a:pt x="21600" y="5096"/>
                    <a:pt x="16800" y="0"/>
                    <a:pt x="10800" y="0"/>
                  </a:cubicBezTo>
                  <a:close/>
                </a:path>
              </a:pathLst>
            </a:custGeom>
            <a:solidFill>
              <a:srgbClr val="EBEBEB"/>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89" name="Google Shape;3114;p34"/>
            <p:cNvSpPr/>
            <p:nvPr/>
          </p:nvSpPr>
          <p:spPr>
            <a:xfrm>
              <a:off x="531983" y="2538056"/>
              <a:ext cx="54157" cy="55525"/>
            </a:xfrm>
            <a:custGeom>
              <a:avLst/>
              <a:gdLst/>
              <a:ahLst/>
              <a:cxnLst>
                <a:cxn ang="0">
                  <a:pos x="wd2" y="hd2"/>
                </a:cxn>
                <a:cxn ang="5400000">
                  <a:pos x="wd2" y="hd2"/>
                </a:cxn>
                <a:cxn ang="10800000">
                  <a:pos x="wd2" y="hd2"/>
                </a:cxn>
                <a:cxn ang="16200000">
                  <a:pos x="wd2" y="hd2"/>
                </a:cxn>
              </a:cxnLst>
              <a:rect l="0" t="0" r="r" b="b"/>
              <a:pathLst>
                <a:path w="21600" h="21600" extrusionOk="0">
                  <a:moveTo>
                    <a:pt x="10791" y="0"/>
                  </a:moveTo>
                  <a:cubicBezTo>
                    <a:pt x="4859" y="0"/>
                    <a:pt x="0" y="4739"/>
                    <a:pt x="0" y="10542"/>
                  </a:cubicBezTo>
                  <a:cubicBezTo>
                    <a:pt x="0" y="16861"/>
                    <a:pt x="4859" y="21600"/>
                    <a:pt x="10791" y="21600"/>
                  </a:cubicBezTo>
                  <a:cubicBezTo>
                    <a:pt x="16741" y="21600"/>
                    <a:pt x="21600" y="16861"/>
                    <a:pt x="21600" y="10542"/>
                  </a:cubicBezTo>
                  <a:cubicBezTo>
                    <a:pt x="21600" y="4739"/>
                    <a:pt x="16741" y="0"/>
                    <a:pt x="10791" y="0"/>
                  </a:cubicBezTo>
                  <a:close/>
                </a:path>
              </a:pathLst>
            </a:custGeom>
            <a:solidFill>
              <a:srgbClr val="F2A365"/>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0" name="Google Shape;3115;p34"/>
            <p:cNvSpPr/>
            <p:nvPr/>
          </p:nvSpPr>
          <p:spPr>
            <a:xfrm>
              <a:off x="4496770" y="800344"/>
              <a:ext cx="370927" cy="16934"/>
            </a:xfrm>
            <a:prstGeom prst="rect">
              <a:avLst/>
            </a:pr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1" name="Google Shape;3116;p34"/>
            <p:cNvSpPr/>
            <p:nvPr/>
          </p:nvSpPr>
          <p:spPr>
            <a:xfrm>
              <a:off x="4496770" y="828451"/>
              <a:ext cx="170589" cy="43300"/>
            </a:xfrm>
            <a:prstGeom prst="rect">
              <a:avLst/>
            </a:pr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2" name="Google Shape;3117;p34"/>
            <p:cNvSpPr/>
            <p:nvPr/>
          </p:nvSpPr>
          <p:spPr>
            <a:xfrm>
              <a:off x="4697150" y="902867"/>
              <a:ext cx="170547" cy="159733"/>
            </a:xfrm>
            <a:prstGeom prst="rect">
              <a:avLst/>
            </a:pr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3" name="Google Shape;3118;p34"/>
            <p:cNvSpPr/>
            <p:nvPr/>
          </p:nvSpPr>
          <p:spPr>
            <a:xfrm>
              <a:off x="4697150" y="828451"/>
              <a:ext cx="170547" cy="43300"/>
            </a:xfrm>
            <a:prstGeom prst="rect">
              <a:avLst/>
            </a:pr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4" name="Google Shape;3119;p34"/>
            <p:cNvSpPr/>
            <p:nvPr/>
          </p:nvSpPr>
          <p:spPr>
            <a:xfrm>
              <a:off x="4496770" y="902867"/>
              <a:ext cx="170589" cy="159733"/>
            </a:xfrm>
            <a:prstGeom prst="rect">
              <a:avLst/>
            </a:pr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5" name="Google Shape;3120;p34"/>
            <p:cNvSpPr/>
            <p:nvPr/>
          </p:nvSpPr>
          <p:spPr>
            <a:xfrm>
              <a:off x="4496770" y="810841"/>
              <a:ext cx="370927" cy="176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9934" y="21600"/>
                  </a:lnTo>
                  <a:lnTo>
                    <a:pt x="9934" y="4981"/>
                  </a:lnTo>
                  <a:lnTo>
                    <a:pt x="11746" y="4981"/>
                  </a:lnTo>
                  <a:lnTo>
                    <a:pt x="11746" y="21600"/>
                  </a:lnTo>
                  <a:lnTo>
                    <a:pt x="21600" y="21600"/>
                  </a:lnTo>
                  <a:lnTo>
                    <a:pt x="21600" y="0"/>
                  </a:lnTo>
                  <a:close/>
                </a:path>
              </a:pathLst>
            </a:cu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6" name="Google Shape;3121;p34"/>
            <p:cNvSpPr/>
            <p:nvPr/>
          </p:nvSpPr>
          <p:spPr>
            <a:xfrm>
              <a:off x="4665990" y="813209"/>
              <a:ext cx="31161" cy="16935"/>
            </a:xfrm>
            <a:prstGeom prst="rect">
              <a:avLst/>
            </a:prstGeom>
            <a:solidFill>
              <a:srgbClr val="C4C4C4"/>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7" name="Google Shape;3122;p34"/>
            <p:cNvSpPr/>
            <p:nvPr/>
          </p:nvSpPr>
          <p:spPr>
            <a:xfrm>
              <a:off x="4665990" y="694408"/>
              <a:ext cx="31161" cy="120494"/>
            </a:xfrm>
            <a:prstGeom prst="rect">
              <a:avLst/>
            </a:prstGeom>
            <a:solidFill>
              <a:srgbClr val="F2A365"/>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8" name="Google Shape;3123;p34"/>
            <p:cNvSpPr/>
            <p:nvPr/>
          </p:nvSpPr>
          <p:spPr>
            <a:xfrm>
              <a:off x="4496770" y="810841"/>
              <a:ext cx="370927" cy="251759"/>
            </a:xfrm>
            <a:custGeom>
              <a:avLst/>
              <a:gdLst/>
              <a:ahLst/>
              <a:cxnLst>
                <a:cxn ang="0">
                  <a:pos x="wd2" y="hd2"/>
                </a:cxn>
                <a:cxn ang="5400000">
                  <a:pos x="wd2" y="hd2"/>
                </a:cxn>
                <a:cxn ang="10800000">
                  <a:pos x="wd2" y="hd2"/>
                </a:cxn>
                <a:cxn ang="16200000">
                  <a:pos x="wd2" y="hd2"/>
                </a:cxn>
              </a:cxnLst>
              <a:rect l="0" t="0" r="r" b="b"/>
              <a:pathLst>
                <a:path w="21600" h="21600" extrusionOk="0">
                  <a:moveTo>
                    <a:pt x="9934" y="0"/>
                  </a:moveTo>
                  <a:lnTo>
                    <a:pt x="9934" y="5226"/>
                  </a:lnTo>
                  <a:lnTo>
                    <a:pt x="0" y="5226"/>
                  </a:lnTo>
                  <a:lnTo>
                    <a:pt x="0" y="7896"/>
                  </a:lnTo>
                  <a:lnTo>
                    <a:pt x="9934" y="7896"/>
                  </a:lnTo>
                  <a:lnTo>
                    <a:pt x="9934" y="21600"/>
                  </a:lnTo>
                  <a:lnTo>
                    <a:pt x="11746" y="21600"/>
                  </a:lnTo>
                  <a:lnTo>
                    <a:pt x="11746" y="7896"/>
                  </a:lnTo>
                  <a:lnTo>
                    <a:pt x="21600" y="7896"/>
                  </a:lnTo>
                  <a:lnTo>
                    <a:pt x="21600" y="5226"/>
                  </a:lnTo>
                  <a:lnTo>
                    <a:pt x="11746" y="5226"/>
                  </a:lnTo>
                  <a:lnTo>
                    <a:pt x="11746" y="0"/>
                  </a:lnTo>
                  <a:close/>
                </a:path>
              </a:pathLst>
            </a:custGeom>
            <a:solidFill>
              <a:srgbClr val="F2A365"/>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999" name="Google Shape;3124;p34"/>
            <p:cNvSpPr/>
            <p:nvPr/>
          </p:nvSpPr>
          <p:spPr>
            <a:xfrm>
              <a:off x="4697150" y="694408"/>
              <a:ext cx="209785" cy="120494"/>
            </a:xfrm>
            <a:prstGeom prst="rect">
              <a:avLst/>
            </a:pr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1000" name="Google Shape;3125;p34"/>
            <p:cNvSpPr/>
            <p:nvPr/>
          </p:nvSpPr>
          <p:spPr>
            <a:xfrm>
              <a:off x="4457531" y="694408"/>
              <a:ext cx="209828" cy="120494"/>
            </a:xfrm>
            <a:prstGeom prst="rect">
              <a:avLst/>
            </a:prstGeom>
            <a:solidFill>
              <a:srgbClr val="FFFFFF"/>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1001" name="Google Shape;3126;p34"/>
            <p:cNvSpPr/>
            <p:nvPr/>
          </p:nvSpPr>
          <p:spPr>
            <a:xfrm>
              <a:off x="4693047" y="578018"/>
              <a:ext cx="86642" cy="112330"/>
            </a:xfrm>
            <a:custGeom>
              <a:avLst/>
              <a:gdLst/>
              <a:ahLst/>
              <a:cxnLst>
                <a:cxn ang="0">
                  <a:pos x="wd2" y="hd2"/>
                </a:cxn>
                <a:cxn ang="5400000">
                  <a:pos x="wd2" y="hd2"/>
                </a:cxn>
                <a:cxn ang="10800000">
                  <a:pos x="wd2" y="hd2"/>
                </a:cxn>
                <a:cxn ang="16200000">
                  <a:pos x="wd2" y="hd2"/>
                </a:cxn>
              </a:cxnLst>
              <a:rect l="0" t="0" r="r" b="b"/>
              <a:pathLst>
                <a:path w="21600" h="21600" extrusionOk="0">
                  <a:moveTo>
                    <a:pt x="10464" y="0"/>
                  </a:moveTo>
                  <a:lnTo>
                    <a:pt x="0" y="18222"/>
                  </a:lnTo>
                  <a:lnTo>
                    <a:pt x="1353" y="21600"/>
                  </a:lnTo>
                  <a:lnTo>
                    <a:pt x="21600" y="9888"/>
                  </a:lnTo>
                  <a:lnTo>
                    <a:pt x="10464"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1002" name="Google Shape;3127;p34"/>
            <p:cNvSpPr/>
            <p:nvPr/>
          </p:nvSpPr>
          <p:spPr>
            <a:xfrm>
              <a:off x="4684926" y="619350"/>
              <a:ext cx="141599" cy="76427"/>
            </a:xfrm>
            <a:custGeom>
              <a:avLst/>
              <a:gdLst/>
              <a:ahLst/>
              <a:cxnLst>
                <a:cxn ang="0">
                  <a:pos x="wd2" y="hd2"/>
                </a:cxn>
                <a:cxn ang="5400000">
                  <a:pos x="wd2" y="hd2"/>
                </a:cxn>
                <a:cxn ang="10800000">
                  <a:pos x="wd2" y="hd2"/>
                </a:cxn>
                <a:cxn ang="16200000">
                  <a:pos x="wd2" y="hd2"/>
                </a:cxn>
              </a:cxnLst>
              <a:rect l="0" t="0" r="r" b="b"/>
              <a:pathLst>
                <a:path w="20729" h="21600" extrusionOk="0">
                  <a:moveTo>
                    <a:pt x="16657" y="0"/>
                  </a:moveTo>
                  <a:cubicBezTo>
                    <a:pt x="11657" y="0"/>
                    <a:pt x="0" y="21213"/>
                    <a:pt x="0" y="21213"/>
                  </a:cubicBezTo>
                  <a:lnTo>
                    <a:pt x="20611" y="21600"/>
                  </a:lnTo>
                  <a:cubicBezTo>
                    <a:pt x="20611" y="21600"/>
                    <a:pt x="21600" y="4772"/>
                    <a:pt x="17839" y="556"/>
                  </a:cubicBezTo>
                  <a:cubicBezTo>
                    <a:pt x="17508" y="181"/>
                    <a:pt x="17107" y="0"/>
                    <a:pt x="16657"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1003" name="Google Shape;3128;p34"/>
            <p:cNvSpPr/>
            <p:nvPr/>
          </p:nvSpPr>
          <p:spPr>
            <a:xfrm>
              <a:off x="4583410" y="578018"/>
              <a:ext cx="86642" cy="112330"/>
            </a:xfrm>
            <a:custGeom>
              <a:avLst/>
              <a:gdLst/>
              <a:ahLst/>
              <a:cxnLst>
                <a:cxn ang="0">
                  <a:pos x="wd2" y="hd2"/>
                </a:cxn>
                <a:cxn ang="5400000">
                  <a:pos x="wd2" y="hd2"/>
                </a:cxn>
                <a:cxn ang="10800000">
                  <a:pos x="wd2" y="hd2"/>
                </a:cxn>
                <a:cxn ang="16200000">
                  <a:pos x="wd2" y="hd2"/>
                </a:cxn>
              </a:cxnLst>
              <a:rect l="0" t="0" r="r" b="b"/>
              <a:pathLst>
                <a:path w="21600" h="21600" extrusionOk="0">
                  <a:moveTo>
                    <a:pt x="11136" y="0"/>
                  </a:moveTo>
                  <a:lnTo>
                    <a:pt x="0" y="9888"/>
                  </a:lnTo>
                  <a:lnTo>
                    <a:pt x="20247" y="21600"/>
                  </a:lnTo>
                  <a:lnTo>
                    <a:pt x="21600" y="18222"/>
                  </a:lnTo>
                  <a:lnTo>
                    <a:pt x="11136" y="0"/>
                  </a:ln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1004" name="Google Shape;3129;p34"/>
            <p:cNvSpPr/>
            <p:nvPr/>
          </p:nvSpPr>
          <p:spPr>
            <a:xfrm>
              <a:off x="4536940" y="619350"/>
              <a:ext cx="141233" cy="75059"/>
            </a:xfrm>
            <a:custGeom>
              <a:avLst/>
              <a:gdLst/>
              <a:ahLst/>
              <a:cxnLst>
                <a:cxn ang="0">
                  <a:pos x="wd2" y="hd2"/>
                </a:cxn>
                <a:cxn ang="5400000">
                  <a:pos x="wd2" y="hd2"/>
                </a:cxn>
                <a:cxn ang="10800000">
                  <a:pos x="wd2" y="hd2"/>
                </a:cxn>
                <a:cxn ang="16200000">
                  <a:pos x="wd2" y="hd2"/>
                </a:cxn>
              </a:cxnLst>
              <a:rect l="0" t="0" r="r" b="b"/>
              <a:pathLst>
                <a:path w="20869" h="21600" extrusionOk="0">
                  <a:moveTo>
                    <a:pt x="4214" y="0"/>
                  </a:moveTo>
                  <a:cubicBezTo>
                    <a:pt x="3772" y="0"/>
                    <a:pt x="3387" y="185"/>
                    <a:pt x="3071" y="566"/>
                  </a:cubicBezTo>
                  <a:cubicBezTo>
                    <a:pt x="-731" y="4859"/>
                    <a:pt x="71" y="21600"/>
                    <a:pt x="71" y="21600"/>
                  </a:cubicBezTo>
                  <a:lnTo>
                    <a:pt x="20869" y="21600"/>
                  </a:lnTo>
                  <a:cubicBezTo>
                    <a:pt x="20869" y="21600"/>
                    <a:pt x="9103" y="0"/>
                    <a:pt x="4214" y="0"/>
                  </a:cubicBezTo>
                  <a:close/>
                </a:path>
              </a:pathLst>
            </a:custGeom>
            <a:solidFill>
              <a:srgbClr val="30475E"/>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sp>
          <p:nvSpPr>
            <p:cNvPr id="1005" name="Google Shape;3130;p34"/>
            <p:cNvSpPr/>
            <p:nvPr/>
          </p:nvSpPr>
          <p:spPr>
            <a:xfrm>
              <a:off x="4664622" y="671412"/>
              <a:ext cx="39283" cy="24364"/>
            </a:xfrm>
            <a:custGeom>
              <a:avLst/>
              <a:gdLst/>
              <a:ahLst/>
              <a:cxnLst>
                <a:cxn ang="0">
                  <a:pos x="wd2" y="hd2"/>
                </a:cxn>
                <a:cxn ang="5400000">
                  <a:pos x="wd2" y="hd2"/>
                </a:cxn>
                <a:cxn ang="10800000">
                  <a:pos x="wd2" y="hd2"/>
                </a:cxn>
                <a:cxn ang="16200000">
                  <a:pos x="wd2" y="hd2"/>
                </a:cxn>
              </a:cxnLst>
              <a:rect l="0" t="0" r="r" b="b"/>
              <a:pathLst>
                <a:path w="21600" h="21600" extrusionOk="0">
                  <a:moveTo>
                    <a:pt x="6699" y="0"/>
                  </a:moveTo>
                  <a:cubicBezTo>
                    <a:pt x="2985" y="0"/>
                    <a:pt x="0" y="4813"/>
                    <a:pt x="0" y="10800"/>
                  </a:cubicBezTo>
                  <a:cubicBezTo>
                    <a:pt x="0" y="16787"/>
                    <a:pt x="2985" y="21600"/>
                    <a:pt x="6699" y="21600"/>
                  </a:cubicBezTo>
                  <a:lnTo>
                    <a:pt x="14901" y="21600"/>
                  </a:lnTo>
                  <a:cubicBezTo>
                    <a:pt x="18615" y="21600"/>
                    <a:pt x="21600" y="16787"/>
                    <a:pt x="21600" y="10800"/>
                  </a:cubicBezTo>
                  <a:cubicBezTo>
                    <a:pt x="21600" y="4813"/>
                    <a:pt x="18615" y="0"/>
                    <a:pt x="14901" y="0"/>
                  </a:cubicBezTo>
                  <a:close/>
                </a:path>
              </a:pathLst>
            </a:custGeom>
            <a:solidFill>
              <a:srgbClr val="263C4C"/>
            </a:solidFill>
            <a:ln w="12700" cap="flat">
              <a:noFill/>
              <a:miter lim="400000"/>
            </a:ln>
            <a:effectLst/>
          </p:spPr>
          <p:txBody>
            <a:bodyPr wrap="square" lIns="0" tIns="0" rIns="0" bIns="0" numCol="1" anchor="ctr">
              <a:noAutofit/>
            </a:bodyPr>
            <a:lstStyle/>
            <a:p>
              <a:pPr defTabSz="1219200">
                <a:defRPr>
                  <a:latin typeface="Arial"/>
                  <a:ea typeface="Arial"/>
                  <a:cs typeface="Arial"/>
                  <a:sym typeface="Arial"/>
                </a:defRPr>
              </a:pPr>
              <a:endParaRPr/>
            </a:p>
          </p:txBody>
        </p:sp>
      </p:grpSp>
      <p:sp>
        <p:nvSpPr>
          <p:cNvPr id="1007" name="Google Shape;3133;p34"/>
          <p:cNvSpPr txBox="1"/>
          <p:nvPr/>
        </p:nvSpPr>
        <p:spPr>
          <a:xfrm>
            <a:off x="417489" y="1237151"/>
            <a:ext cx="3271644" cy="125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chor="ctr">
            <a:spAutoFit/>
          </a:bodyPr>
          <a:lstStyle/>
          <a:p>
            <a:pPr algn="ctr" defTabSz="1219200">
              <a:defRPr sz="1400">
                <a:latin typeface="Gotham Rounded Light"/>
                <a:ea typeface="Gotham Rounded Light"/>
                <a:cs typeface="Gotham Rounded Light"/>
                <a:sym typeface="Gotham Rounded Light"/>
              </a:defRPr>
            </a:pPr>
            <a:r>
              <a:t>Buscamos que con </a:t>
            </a:r>
            <a:r>
              <a:rPr b="1">
                <a:latin typeface="Gotham Rounded Book"/>
                <a:ea typeface="Gotham Rounded Book"/>
                <a:cs typeface="Gotham Rounded Book"/>
                <a:sym typeface="Gotham Rounded Book"/>
              </a:rPr>
              <a:t>acceso a mercados</a:t>
            </a:r>
            <a:r>
              <a:t> crezcan los ingresos de las familias PNIS, que implementan los proyectos productivos.</a:t>
            </a:r>
          </a:p>
        </p:txBody>
      </p:sp>
      <p:sp>
        <p:nvSpPr>
          <p:cNvPr id="1008" name="Google Shape;3138;p34"/>
          <p:cNvSpPr txBox="1"/>
          <p:nvPr/>
        </p:nvSpPr>
        <p:spPr>
          <a:xfrm>
            <a:off x="355134" y="5394735"/>
            <a:ext cx="2989518" cy="125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chor="ctr">
            <a:spAutoFit/>
          </a:bodyPr>
          <a:lstStyle/>
          <a:p>
            <a:pPr algn="ctr" defTabSz="1219200">
              <a:defRPr sz="1400" b="1">
                <a:latin typeface="Gotham Rounded Book"/>
                <a:ea typeface="Gotham Rounded Book"/>
                <a:cs typeface="Gotham Rounded Book"/>
                <a:sym typeface="Gotham Rounded Book"/>
              </a:defRPr>
            </a:pPr>
            <a:r>
              <a:t>Nuestros aliados: </a:t>
            </a:r>
          </a:p>
          <a:p>
            <a:pPr algn="ctr" defTabSz="1219200">
              <a:defRPr sz="1400">
                <a:latin typeface="Gotham Rounded Book"/>
                <a:ea typeface="Gotham Rounded Book"/>
                <a:cs typeface="Gotham Rounded Book"/>
                <a:sym typeface="Gotham Rounded Book"/>
              </a:defRPr>
            </a:pPr>
            <a:r>
              <a:t>Gobernaciones, Alcaldías, SENA, Universidades, Cámaras de Comercio y aliados empresariales</a:t>
            </a:r>
          </a:p>
        </p:txBody>
      </p:sp>
      <p:sp>
        <p:nvSpPr>
          <p:cNvPr id="1009" name="Google Shape;3139;p34"/>
          <p:cNvSpPr txBox="1"/>
          <p:nvPr/>
        </p:nvSpPr>
        <p:spPr>
          <a:xfrm>
            <a:off x="66596" y="2513279"/>
            <a:ext cx="3271645" cy="268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chor="ctr">
            <a:spAutoFit/>
          </a:bodyPr>
          <a:lstStyle/>
          <a:p>
            <a:pPr algn="ctr" defTabSz="1219200">
              <a:defRPr sz="1400">
                <a:latin typeface="Gotham Rounded Light"/>
                <a:ea typeface="Gotham Rounded Light"/>
                <a:cs typeface="Gotham Rounded Light"/>
                <a:sym typeface="Gotham Rounded Light"/>
              </a:defRPr>
            </a:pPr>
            <a:r>
              <a:t>Nuestro objetivo es </a:t>
            </a:r>
            <a:r>
              <a:rPr b="1">
                <a:latin typeface="Gotham Rounded Book"/>
                <a:ea typeface="Gotham Rounded Book"/>
                <a:cs typeface="Gotham Rounded Book"/>
                <a:sym typeface="Gotham Rounded Book"/>
              </a:rPr>
              <a:t>generar  capacidades empresariales y comerciales a las familias PNIS</a:t>
            </a:r>
            <a:r>
              <a:t>, con la estrategia de acompañamiento integral (organizacional, técnico, comercial,  financiera, contable, tributaria, bancaria), en línea con el pilar de reactivación económica de los PDET. Igualmente se generará empleo e ingresos sostenibles para las familias.</a:t>
            </a:r>
          </a:p>
        </p:txBody>
      </p:sp>
      <p:sp>
        <p:nvSpPr>
          <p:cNvPr id="1010" name="Google Shape;3141;p34"/>
          <p:cNvSpPr txBox="1"/>
          <p:nvPr/>
        </p:nvSpPr>
        <p:spPr>
          <a:xfrm>
            <a:off x="8743144" y="1481383"/>
            <a:ext cx="3171700" cy="512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chor="ctr">
            <a:spAutoFit/>
          </a:bodyPr>
          <a:lstStyle/>
          <a:p>
            <a:pPr algn="ctr">
              <a:defRPr sz="1400">
                <a:latin typeface="Gotham Rounded Light"/>
                <a:ea typeface="Gotham Rounded Light"/>
                <a:cs typeface="Gotham Rounded Light"/>
                <a:sym typeface="Gotham Rounded Light"/>
              </a:defRPr>
            </a:pPr>
            <a:r>
              <a:t>El alcance de la intervención es la generación de capacidades se logrará a partir de un </a:t>
            </a:r>
            <a:r>
              <a:rPr b="1">
                <a:latin typeface="Gotham Rounded Book"/>
                <a:ea typeface="Gotham Rounded Book"/>
                <a:cs typeface="Gotham Rounded Book"/>
                <a:sym typeface="Gotham Rounded Book"/>
              </a:rPr>
              <a:t>proceso de capacitación, acompañamiento y entrega de herramientas, insumos, equipos y materiales</a:t>
            </a:r>
            <a:r>
              <a:t> que permitirán a las familias adelantar de manera eficiente las actividades de cosecha en sus predios y a las organizaciones empresariales el acopio y la comercialización de los productos con los Aliados Comerciales.</a:t>
            </a:r>
          </a:p>
          <a:p>
            <a:pPr algn="ctr">
              <a:defRPr sz="1400">
                <a:latin typeface="Gotham Rounded Light"/>
                <a:ea typeface="Gotham Rounded Light"/>
                <a:cs typeface="Gotham Rounded Light"/>
                <a:sym typeface="Gotham Rounded Light"/>
              </a:defRPr>
            </a:pPr>
            <a:endParaRPr/>
          </a:p>
          <a:p>
            <a:pPr algn="ctr">
              <a:defRPr sz="1400">
                <a:latin typeface="Gotham Rounded Light"/>
                <a:ea typeface="Gotham Rounded Light"/>
                <a:cs typeface="Gotham Rounded Light"/>
                <a:sym typeface="Gotham Rounded Light"/>
              </a:defRPr>
            </a:pPr>
            <a:r>
              <a:t>El acompañamiento debe permitir que varias de las organizaciones empresariales de las familias </a:t>
            </a:r>
            <a:r>
              <a:rPr b="1">
                <a:latin typeface="Gotham Rounded Book"/>
                <a:ea typeface="Gotham Rounded Book"/>
                <a:cs typeface="Gotham Rounded Book"/>
                <a:sym typeface="Gotham Rounded Book"/>
              </a:rPr>
              <a:t>logren la certificación y registro de sus productos ante el INVIMA e inicien el proceso de certificación </a:t>
            </a:r>
            <a:r>
              <a:t>de Buenas Prácticas de producción.</a:t>
            </a:r>
          </a:p>
        </p:txBody>
      </p:sp>
      <p:pic>
        <p:nvPicPr>
          <p:cNvPr id="1011" name="image29.png" descr="image29.png"/>
          <p:cNvPicPr>
            <a:picLocks noChangeAspect="1"/>
          </p:cNvPicPr>
          <p:nvPr/>
        </p:nvPicPr>
        <p:blipFill>
          <a:blip r:embed="rId2"/>
          <a:stretch>
            <a:fillRect/>
          </a:stretch>
        </p:blipFill>
        <p:spPr>
          <a:xfrm>
            <a:off x="1011598" y="294984"/>
            <a:ext cx="3458920" cy="681306"/>
          </a:xfrm>
          <a:prstGeom prst="rect">
            <a:avLst/>
          </a:prstGeom>
          <a:ln w="12700">
            <a:miter lim="400000"/>
          </a:ln>
        </p:spPr>
      </p:pic>
      <p:sp>
        <p:nvSpPr>
          <p:cNvPr id="1012" name="Dirección de Sustitución…"/>
          <p:cNvSpPr txBox="1"/>
          <p:nvPr/>
        </p:nvSpPr>
        <p:spPr>
          <a:xfrm>
            <a:off x="4746061" y="282666"/>
            <a:ext cx="6558971" cy="70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0" tIns="21500" rIns="21500" bIns="21500">
            <a:spAutoFit/>
          </a:bodyPr>
          <a:lstStyle>
            <a:lvl1pPr algn="r">
              <a:lnSpc>
                <a:spcPct val="80000"/>
              </a:lnSpc>
              <a:defRPr sz="2400" b="1">
                <a:solidFill>
                  <a:srgbClr val="05548B"/>
                </a:solidFill>
                <a:latin typeface="Work Sans"/>
                <a:ea typeface="Work Sans"/>
                <a:cs typeface="Work Sans"/>
                <a:sym typeface="Work Sans"/>
              </a:defRPr>
            </a:lvl1pPr>
          </a:lstStyle>
          <a:p>
            <a:r>
              <a:t>Alcance, Naturaleza y Objetivos del  Componente de Comercialización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 name="Marcador de posición de imagen 4" descr="Marcador de posición de imagen 4"/>
          <p:cNvPicPr>
            <a:picLocks noChangeAspect="1"/>
          </p:cNvPicPr>
          <p:nvPr/>
        </p:nvPicPr>
        <p:blipFill>
          <a:blip r:embed="rId2"/>
          <a:srcRect l="1589" r="21500" b="1"/>
          <a:stretch>
            <a:fillRect/>
          </a:stretch>
        </p:blipFill>
        <p:spPr>
          <a:xfrm>
            <a:off x="-55105" y="-29075"/>
            <a:ext cx="6217445" cy="68691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064" y="21600"/>
                </a:lnTo>
                <a:lnTo>
                  <a:pt x="21600" y="0"/>
                </a:lnTo>
                <a:lnTo>
                  <a:pt x="0" y="0"/>
                </a:lnTo>
                <a:close/>
              </a:path>
            </a:pathLst>
          </a:custGeom>
          <a:ln w="12700">
            <a:miter lim="400000"/>
          </a:ln>
          <a:effectLst>
            <a:outerShdw blurRad="419100" dist="190500" dir="18010946" rotWithShape="0">
              <a:srgbClr val="000000">
                <a:alpha val="54527"/>
              </a:srgbClr>
            </a:outerShdw>
          </a:effectLst>
        </p:spPr>
      </p:pic>
      <p:sp>
        <p:nvSpPr>
          <p:cNvPr id="1015" name="Programa Nacional Integral de Sustitución de cultivos Ilícitos"/>
          <p:cNvSpPr txBox="1"/>
          <p:nvPr/>
        </p:nvSpPr>
        <p:spPr>
          <a:xfrm>
            <a:off x="6251880" y="5378076"/>
            <a:ext cx="5440128" cy="1005980"/>
          </a:xfrm>
          <a:prstGeom prst="rect">
            <a:avLst/>
          </a:prstGeom>
          <a:solidFill>
            <a:srgbClr val="23AF8F"/>
          </a:solidFill>
          <a:ln w="3175">
            <a:solidFill>
              <a:srgbClr val="67611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00" tIns="21500" rIns="21500" bIns="21500">
            <a:spAutoFit/>
          </a:bodyPr>
          <a:lstStyle/>
          <a:p>
            <a:pPr algn="ctr">
              <a:lnSpc>
                <a:spcPct val="80000"/>
              </a:lnSpc>
              <a:defRPr sz="2000" b="1">
                <a:solidFill>
                  <a:srgbClr val="FEFEFE"/>
                </a:solidFill>
                <a:latin typeface="Gotham Rounded Book"/>
                <a:ea typeface="Gotham Rounded Book"/>
                <a:cs typeface="Gotham Rounded Book"/>
                <a:sym typeface="Gotham Rounded Book"/>
              </a:defRPr>
            </a:pPr>
            <a:r>
              <a:t>Inversión:</a:t>
            </a:r>
          </a:p>
          <a:p>
            <a:pPr algn="ctr">
              <a:lnSpc>
                <a:spcPct val="80000"/>
              </a:lnSpc>
              <a:defRPr sz="2400" b="1">
                <a:solidFill>
                  <a:srgbClr val="FEFEFE"/>
                </a:solidFill>
                <a:latin typeface="Gotham Rounded Book"/>
                <a:ea typeface="Gotham Rounded Book"/>
                <a:cs typeface="Gotham Rounded Book"/>
                <a:sym typeface="Gotham Rounded Book"/>
              </a:defRPr>
            </a:pPr>
            <a:r>
              <a:t>US$1.000.000</a:t>
            </a:r>
          </a:p>
          <a:p>
            <a:pPr algn="ctr">
              <a:lnSpc>
                <a:spcPct val="80000"/>
              </a:lnSpc>
              <a:defRPr sz="1600">
                <a:solidFill>
                  <a:srgbClr val="FEFEFE"/>
                </a:solidFill>
                <a:latin typeface="+mj-lt"/>
                <a:ea typeface="+mj-ea"/>
                <a:cs typeface="+mj-cs"/>
                <a:sym typeface="Calibri"/>
              </a:defRPr>
            </a:pPr>
            <a:r>
              <a:t>además de los aportes en bienes y servicios</a:t>
            </a:r>
            <a:br/>
            <a:r>
              <a:t>US$360.000 que realizarán la DSCI, UNODC y ONUDI.</a:t>
            </a:r>
          </a:p>
        </p:txBody>
      </p:sp>
      <p:pic>
        <p:nvPicPr>
          <p:cNvPr id="1016" name="image29.png" descr="image29.png"/>
          <p:cNvPicPr>
            <a:picLocks noChangeAspect="1"/>
          </p:cNvPicPr>
          <p:nvPr/>
        </p:nvPicPr>
        <p:blipFill>
          <a:blip r:embed="rId3"/>
          <a:stretch>
            <a:fillRect/>
          </a:stretch>
        </p:blipFill>
        <p:spPr>
          <a:xfrm>
            <a:off x="1011597" y="294984"/>
            <a:ext cx="3458921" cy="681305"/>
          </a:xfrm>
          <a:prstGeom prst="rect">
            <a:avLst/>
          </a:prstGeom>
          <a:ln w="12700">
            <a:miter lim="400000"/>
          </a:ln>
        </p:spPr>
      </p:pic>
      <p:sp>
        <p:nvSpPr>
          <p:cNvPr id="1017" name="Google Shape;741;gdeb969b0c2_11_6"/>
          <p:cNvSpPr/>
          <p:nvPr/>
        </p:nvSpPr>
        <p:spPr>
          <a:xfrm>
            <a:off x="9584035" y="141020"/>
            <a:ext cx="1677852" cy="972105"/>
          </a:xfrm>
          <a:prstGeom prst="rect">
            <a:avLst/>
          </a:prstGeom>
          <a:blipFill>
            <a:blip r:embed="rId4"/>
            <a:stretch>
              <a:fillRect/>
            </a:stretch>
          </a:blipFill>
          <a:ln w="12700">
            <a:miter lim="400000"/>
          </a:ln>
        </p:spPr>
        <p:txBody>
          <a:bodyPr lIns="45718" tIns="45718" rIns="45718" bIns="45718"/>
          <a:lstStyle/>
          <a:p>
            <a:pPr>
              <a:defRPr>
                <a:latin typeface="Work Sans"/>
                <a:ea typeface="Work Sans"/>
                <a:cs typeface="Work Sans"/>
                <a:sym typeface="Work Sans"/>
              </a:defRPr>
            </a:pPr>
            <a:endParaRPr/>
          </a:p>
        </p:txBody>
      </p:sp>
      <p:sp>
        <p:nvSpPr>
          <p:cNvPr id="1018" name="Google Shape;752;gdeb969b0c2_11_6"/>
          <p:cNvSpPr txBox="1"/>
          <p:nvPr/>
        </p:nvSpPr>
        <p:spPr>
          <a:xfrm>
            <a:off x="9356538" y="1117008"/>
            <a:ext cx="2132847" cy="906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spAutoFit/>
          </a:bodyPr>
          <a:lstStyle>
            <a:lvl1pPr algn="ctr">
              <a:defRPr sz="1600" b="1">
                <a:solidFill>
                  <a:srgbClr val="C55A11"/>
                </a:solidFill>
                <a:latin typeface="Work Sans"/>
                <a:ea typeface="Work Sans"/>
                <a:cs typeface="Work Sans"/>
                <a:sym typeface="Work Sans"/>
              </a:defRPr>
            </a:lvl1pPr>
          </a:lstStyle>
          <a:p>
            <a:r>
              <a:t>1.886 familias en Sardinata y Tibú, Norte de Santander </a:t>
            </a:r>
          </a:p>
        </p:txBody>
      </p:sp>
      <p:sp>
        <p:nvSpPr>
          <p:cNvPr id="1019" name="Se adelantan acuerdos con las Gobernaciones, Alcaldías, SENA, Universidades y Cámaras de Comercio, para lograr la implementación de la estrategia de acompañamiento integral para las familias en Antioquia, Cauca, Caquetá, Meta y Putumayo."/>
          <p:cNvSpPr txBox="1"/>
          <p:nvPr/>
        </p:nvSpPr>
        <p:spPr>
          <a:xfrm>
            <a:off x="6256149" y="3792719"/>
            <a:ext cx="5431590" cy="1319765"/>
          </a:xfrm>
          <a:prstGeom prst="rect">
            <a:avLst/>
          </a:prstGeom>
          <a:ln w="3175">
            <a:solidFill>
              <a:srgbClr val="67611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600">
                <a:solidFill>
                  <a:schemeClr val="accent5">
                    <a:satOff val="-6843"/>
                    <a:lumOff val="-10705"/>
                  </a:schemeClr>
                </a:solidFill>
                <a:latin typeface="+mj-lt"/>
                <a:ea typeface="+mj-ea"/>
                <a:cs typeface="+mj-cs"/>
                <a:sym typeface="Calibri"/>
              </a:defRPr>
            </a:lvl1pPr>
          </a:lstStyle>
          <a:p>
            <a:r>
              <a:t>Se adelantan acuerdos con las Gobernaciones, Alcaldías, SENA, Universidades y Cámaras de Comercio, para lograr la implementación de la estrategia de acompañamiento integral para las familias en Antioquia, Cauca, Caquetá, Meta y Putumayo.</a:t>
            </a:r>
          </a:p>
        </p:txBody>
      </p:sp>
      <p:sp>
        <p:nvSpPr>
          <p:cNvPr id="1020" name="La intervención por familia tiene un costo de $2.000.000 (11.000 familias con proyectos productivos   implementados)."/>
          <p:cNvSpPr txBox="1"/>
          <p:nvPr/>
        </p:nvSpPr>
        <p:spPr>
          <a:xfrm>
            <a:off x="8784120" y="2221351"/>
            <a:ext cx="2977996" cy="1138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indent="88900" algn="ctr">
              <a:defRPr>
                <a:latin typeface="+mj-lt"/>
                <a:ea typeface="+mj-ea"/>
                <a:cs typeface="+mj-cs"/>
                <a:sym typeface="Calibri"/>
              </a:defRPr>
            </a:pPr>
            <a:r>
              <a:t>La intervención por familia tiene un costo de </a:t>
            </a:r>
            <a:r>
              <a:rPr b="1"/>
              <a:t>$2.000.000 </a:t>
            </a:r>
            <a:r>
              <a:rPr sz="1600">
                <a:solidFill>
                  <a:srgbClr val="C55A11"/>
                </a:solidFill>
              </a:rPr>
              <a:t>(11.000 familias con proyectos productivos   implementados).</a:t>
            </a:r>
          </a:p>
        </p:txBody>
      </p:sp>
      <p:sp>
        <p:nvSpPr>
          <p:cNvPr id="1021" name="Por gestión de la Dirección de Sustitución de Cultivos Ilícitos se ha logrado la financiación de un proyecto que atenderá a:"/>
          <p:cNvSpPr txBox="1"/>
          <p:nvPr/>
        </p:nvSpPr>
        <p:spPr>
          <a:xfrm>
            <a:off x="6462997" y="943400"/>
            <a:ext cx="2132848" cy="2377784"/>
          </a:xfrm>
          <a:prstGeom prst="rect">
            <a:avLst/>
          </a:prstGeom>
          <a:solidFill>
            <a:srgbClr val="DEEA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indent="88900" algn="ctr">
              <a:defRPr>
                <a:latin typeface="+mj-lt"/>
                <a:ea typeface="+mj-ea"/>
                <a:cs typeface="+mj-cs"/>
                <a:sym typeface="Calibri"/>
              </a:defRPr>
            </a:pPr>
            <a:r>
              <a:t>Por gestión de la </a:t>
            </a:r>
            <a:r>
              <a:rPr b="1"/>
              <a:t>Dirección de Sustitución de Cultivos Ilícitos</a:t>
            </a:r>
            <a:r>
              <a:t> se ha logrado la financiación de un proyecto que atenderá a:</a:t>
            </a:r>
          </a:p>
        </p:txBody>
      </p:sp>
    </p:spTree>
  </p:cSld>
  <p:clrMapOvr>
    <a:masterClrMapping/>
  </p:clrMapOvr>
  <p:transition spd="med"/>
</p:sld>
</file>

<file path=ppt/theme/theme1.xml><?xml version="1.0" encoding="utf-8"?>
<a:theme xmlns:a="http://schemas.openxmlformats.org/drawingml/2006/main" name="Consejería Template PPT - Default">
  <a:themeElements>
    <a:clrScheme name="Consejería Template PPT - Default">
      <a:dk1>
        <a:srgbClr val="000000"/>
      </a:dk1>
      <a:lt1>
        <a:srgbClr val="FFFFFF"/>
      </a:lt1>
      <a:dk2>
        <a:srgbClr val="A7A7A7"/>
      </a:dk2>
      <a:lt2>
        <a:srgbClr val="535353"/>
      </a:lt2>
      <a:accent1>
        <a:srgbClr val="5B9BD5"/>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Consejería Template PPT - Default">
      <a:majorFont>
        <a:latin typeface="Calibri"/>
        <a:ea typeface="Calibri"/>
        <a:cs typeface="Calibri"/>
      </a:majorFont>
      <a:minorFont>
        <a:latin typeface="Helvetica"/>
        <a:ea typeface="Helvetica"/>
        <a:cs typeface="Helvetica"/>
      </a:minorFont>
    </a:fontScheme>
    <a:fmtScheme name="Consejería Template PPT - 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sejería Template PPT - Default">
  <a:themeElements>
    <a:clrScheme name="Consejería Template PPT - Default">
      <a:dk1>
        <a:srgbClr val="000000"/>
      </a:dk1>
      <a:lt1>
        <a:srgbClr val="FFFFFF"/>
      </a:lt1>
      <a:dk2>
        <a:srgbClr val="A7A7A7"/>
      </a:dk2>
      <a:lt2>
        <a:srgbClr val="535353"/>
      </a:lt2>
      <a:accent1>
        <a:srgbClr val="5B9BD5"/>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Consejería Template PPT - Default">
      <a:majorFont>
        <a:latin typeface="Calibri"/>
        <a:ea typeface="Calibri"/>
        <a:cs typeface="Calibri"/>
      </a:majorFont>
      <a:minorFont>
        <a:latin typeface="Helvetica"/>
        <a:ea typeface="Helvetica"/>
        <a:cs typeface="Helvetica"/>
      </a:minorFont>
    </a:fontScheme>
    <a:fmtScheme name="Consejería Template PPT - 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2</Notes>
  <HiddenSlides>1</HiddenSlide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Consejería Template PPT - Default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9</cp:revision>
  <dcterms:modified xsi:type="dcterms:W3CDTF">2021-11-18T15:37:45Z</dcterms:modified>
</cp:coreProperties>
</file>